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727f9901ab64cb0" /><Relationship Type="http://schemas.openxmlformats.org/officeDocument/2006/relationships/extended-properties" Target="/docProps/app.xml" Id="R7b969adc3e564551" /><Relationship Type="http://schemas.openxmlformats.org/officeDocument/2006/relationships/officeDocument" Target="/ppt/presentation.xml" Id="R42fbefcf21ee41d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d6896b1bff4154"/>
  </p:sldMasterIdLst>
  <p:notesMasterIdLst>
    <p:notesMasterId xmlns:r="http://schemas.openxmlformats.org/officeDocument/2006/relationships" r:id="R150e57fd073a4308"/>
  </p:notesMasterIdLst>
  <p:sldIdLst>
    <p:sldId xmlns:r="http://schemas.openxmlformats.org/officeDocument/2006/relationships" id="256" r:id="R7ca1c48a9a4540cb"/>
    <p:sldId xmlns:r="http://schemas.openxmlformats.org/officeDocument/2006/relationships" id="257" r:id="R741c874282ca41c1"/>
    <p:sldId xmlns:r="http://schemas.openxmlformats.org/officeDocument/2006/relationships" id="258" r:id="R7f592f592af641a7"/>
    <p:sldId xmlns:r="http://schemas.openxmlformats.org/officeDocument/2006/relationships" id="259" r:id="R4e06290cf2f64214"/>
    <p:sldId xmlns:r="http://schemas.openxmlformats.org/officeDocument/2006/relationships" id="260" r:id="Ra197f686748c4e38"/>
    <p:sldId xmlns:r="http://schemas.openxmlformats.org/officeDocument/2006/relationships" id="261" r:id="R571c839857884aa2"/>
    <p:sldId xmlns:r="http://schemas.openxmlformats.org/officeDocument/2006/relationships" id="262" r:id="Re2af2dd7eb7b4c6e"/>
    <p:sldId xmlns:r="http://schemas.openxmlformats.org/officeDocument/2006/relationships" id="263" r:id="Rcebfe6c4fb1243c4"/>
    <p:sldId xmlns:r="http://schemas.openxmlformats.org/officeDocument/2006/relationships" id="264" r:id="R73152583f5994182"/>
    <p:sldId xmlns:r="http://schemas.openxmlformats.org/officeDocument/2006/relationships" id="265" r:id="R691ff1342d09403c"/>
    <p:sldId xmlns:r="http://schemas.openxmlformats.org/officeDocument/2006/relationships" id="266" r:id="R096f61bb65644b2b"/>
    <p:sldId xmlns:r="http://schemas.openxmlformats.org/officeDocument/2006/relationships" id="267" r:id="R6da27641624242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a9e86642734a5d" /><Relationship Type="http://schemas.openxmlformats.org/officeDocument/2006/relationships/slideMaster" Target="/ppt/slideMasters/slideMaster1.xml" Id="Rf6d6896b1bff4154" /><Relationship Type="http://schemas.openxmlformats.org/officeDocument/2006/relationships/notesMaster" Target="/ppt/notesMasters/notesMaster1.xml" Id="R150e57fd073a4308" /><Relationship Type="http://schemas.openxmlformats.org/officeDocument/2006/relationships/presProps" Target="/ppt/presProps.xml" Id="Rd87129de20df4c8c" /><Relationship Type="http://schemas.openxmlformats.org/officeDocument/2006/relationships/tableStyles" Target="/ppt/tableStyles.xml" Id="Rdb88c168a2c04f10" /><Relationship Type="http://schemas.openxmlformats.org/officeDocument/2006/relationships/slide" Target="/ppt/slides/slide1.xml" Id="R7ca1c48a9a4540cb" /><Relationship Type="http://schemas.openxmlformats.org/officeDocument/2006/relationships/slide" Target="/ppt/slides/slide2.xml" Id="R741c874282ca41c1" /><Relationship Type="http://schemas.openxmlformats.org/officeDocument/2006/relationships/slide" Target="/ppt/slides/slide3.xml" Id="R7f592f592af641a7" /><Relationship Type="http://schemas.openxmlformats.org/officeDocument/2006/relationships/slide" Target="/ppt/slides/slide4.xml" Id="R4e06290cf2f64214" /><Relationship Type="http://schemas.openxmlformats.org/officeDocument/2006/relationships/slide" Target="/ppt/slides/slide5.xml" Id="Ra197f686748c4e38" /><Relationship Type="http://schemas.openxmlformats.org/officeDocument/2006/relationships/slide" Target="/ppt/slides/slide6.xml" Id="R571c839857884aa2" /><Relationship Type="http://schemas.openxmlformats.org/officeDocument/2006/relationships/slide" Target="/ppt/slides/slide7.xml" Id="Re2af2dd7eb7b4c6e" /><Relationship Type="http://schemas.openxmlformats.org/officeDocument/2006/relationships/slide" Target="/ppt/slides/slide8.xml" Id="Rcebfe6c4fb1243c4" /><Relationship Type="http://schemas.openxmlformats.org/officeDocument/2006/relationships/slide" Target="/ppt/slides/slide9.xml" Id="R73152583f5994182" /><Relationship Type="http://schemas.openxmlformats.org/officeDocument/2006/relationships/slide" Target="/ppt/slides/slide10.xml" Id="R691ff1342d09403c" /><Relationship Type="http://schemas.openxmlformats.org/officeDocument/2006/relationships/slide" Target="/ppt/slides/slide11.xml" Id="R096f61bb65644b2b" /><Relationship Type="http://schemas.openxmlformats.org/officeDocument/2006/relationships/slide" Target="/ppt/slides/slide12.xml" Id="R6da27641624242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b26914acc644b8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b8fa8025b14f0a" /><Relationship Type="http://schemas.openxmlformats.org/officeDocument/2006/relationships/notesMaster" Target="/ppt/notesMasters/notesMaster1.xml" Id="R87b2464cfb8b46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b226d7b3f74641" /><Relationship Type="http://schemas.openxmlformats.org/officeDocument/2006/relationships/notesMaster" Target="/ppt/notesMasters/notesMaster1.xml" Id="Rd746ca5cf7a24e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a05d9ed5a444b79" /><Relationship Type="http://schemas.openxmlformats.org/officeDocument/2006/relationships/notesMaster" Target="/ppt/notesMasters/notesMaster1.xml" Id="R60fb9edcd3d5452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2c268ed6064dae" /><Relationship Type="http://schemas.openxmlformats.org/officeDocument/2006/relationships/notesMaster" Target="/ppt/notesMasters/notesMaster1.xml" Id="Rb3d919caaf164c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ab82e4e1344377" /><Relationship Type="http://schemas.openxmlformats.org/officeDocument/2006/relationships/notesMaster" Target="/ppt/notesMasters/notesMaster1.xml" Id="Rfbfe9e2efb1743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302c1451ed4271" /><Relationship Type="http://schemas.openxmlformats.org/officeDocument/2006/relationships/notesMaster" Target="/ppt/notesMasters/notesMaster1.xml" Id="Re9177b82967f44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f34198ee7954d62" /><Relationship Type="http://schemas.openxmlformats.org/officeDocument/2006/relationships/notesMaster" Target="/ppt/notesMasters/notesMaster1.xml" Id="R61b2bc2c85054db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77dcb175984b2a" /><Relationship Type="http://schemas.openxmlformats.org/officeDocument/2006/relationships/notesMaster" Target="/ppt/notesMasters/notesMaster1.xml" Id="R947caeb437a8438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a06f8e93374ead" /><Relationship Type="http://schemas.openxmlformats.org/officeDocument/2006/relationships/notesMaster" Target="/ppt/notesMasters/notesMaster1.xml" Id="R5b45dc631f2d487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255572cd3b34ac0" /><Relationship Type="http://schemas.openxmlformats.org/officeDocument/2006/relationships/notesMaster" Target="/ppt/notesMasters/notesMaster1.xml" Id="R9b28360ef2bd48c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a415edcd49540b7" /><Relationship Type="http://schemas.openxmlformats.org/officeDocument/2006/relationships/notesMaster" Target="/ppt/notesMasters/notesMaster1.xml" Id="Rc80ff2fc47244da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4c460f49892462f" /><Relationship Type="http://schemas.openxmlformats.org/officeDocument/2006/relationships/notesMaster" Target="/ppt/notesMasters/notesMaster1.xml" Id="R1a769fa0f0c64b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README.md</a:t>
            </a:r>
          </a:p>
          <a:p xmlns:a="http://schemas.openxmlformats.org/drawingml/2006/main">
            <a:r>
              <a:t>docs/roadmap/release-goals.json</a:t>
            </a:r>
          </a:p>
          <a:p xmlns:a="http://schemas.openxmlformats.org/drawingml/2006/main">
            <a:r>
              <a:t>GitHub Actions run 40494175198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README.md: product definition</a:t>
            </a:r>
          </a:p>
          <a:p xmlns:a="http://schemas.openxmlformats.org/drawingml/2006/main">
            <a:r>
              <a:t>CHANGELOG.md: Unreleased</a:t>
            </a:r>
          </a:p>
          <a:p xmlns:a="http://schemas.openxmlformats.org/drawingml/2006/main">
            <a:r>
              <a:t>docs/roadmap/release-goals.json</a:t>
            </a:r>
          </a:p>
          <a:p xmlns:a="http://schemas.openxmlformats.org/drawingml/2006/main">
            <a:r>
              <a:t>GitHub milestone 1.3.1 snapshot on 2026-10-26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README.md sections 'From specification to binary' and 'What is first class'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README.md section 'What is first class'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CHANGELOG.md release sections v0.1.1 through v1.2.0</a:t>
            </a:r>
          </a:p>
          <a:p xmlns:a="http://schemas.openxmlformats.org/drawingml/2006/main">
            <a:r>
              <a:t>Git tags v0.1.1 through v1.3.0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CHANGELOG.md</a:t>
            </a:r>
          </a:p>
          <a:p xmlns:a="http://schemas.openxmlformats.org/drawingml/2006/main">
            <a:r>
              <a:t>docs/roadmap/active-work.md</a:t>
            </a:r>
          </a:p>
          <a:p xmlns:a="http://schemas.openxmlformats.org/drawingml/2006/main">
            <a:r>
              <a:t>docs/architecture/project-releases.md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CHANGELOG.md Unreleased</a:t>
            </a:r>
          </a:p>
          <a:p xmlns:a="http://schemas.openxmlformats.org/drawingml/2006/main">
            <a:r>
              <a:t>README.md onboarding and HTML explorer sections</a:t>
            </a:r>
          </a:p>
          <a:p xmlns:a="http://schemas.openxmlformats.org/drawingml/2006/main">
            <a:r>
              <a:t>docs/user/html-repository-explorer.md</a:t>
            </a:r>
          </a:p>
          <a:p xmlns:a="http://schemas.openxmlformats.org/drawingml/2006/main">
            <a:r>
              <a:t>verification/onboarding-1.3.1-approval.json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README.md onboarding section</a:t>
            </a:r>
          </a:p>
          <a:p xmlns:a="http://schemas.openxmlformats.org/drawingml/2006/main">
            <a:r>
              <a:t>docs/courses/full-onboarding/README.md</a:t>
            </a:r>
          </a:p>
          <a:p xmlns:a="http://schemas.openxmlformats.org/drawingml/2006/main">
            <a:r>
              <a:t>verification/onboarding-1.3.1-approval.json</a:t>
            </a:r>
          </a:p>
          <a:p xmlns:a="http://schemas.openxmlformats.org/drawingml/2006/main">
            <a:r>
              <a:t>Local poster: media/courses/eight-hours-to-make-coffee/poster.png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CHANGELOG.md Unreleased release-goal policy</a:t>
            </a:r>
          </a:p>
          <a:p xmlns:a="http://schemas.openxmlformats.org/drawingml/2006/main">
            <a:r>
              <a:t>docs/roadmap/release-goals.json</a:t>
            </a:r>
          </a:p>
          <a:p xmlns:a="http://schemas.openxmlformats.org/drawingml/2006/main">
            <a:r>
              <a:t>skills/agent/release-project/SKILL.md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litai release contributions sweep --project . --version 1.3.1</a:t>
            </a:r>
          </a:p>
          <a:p xmlns:a="http://schemas.openxmlformats.org/drawingml/2006/main">
            <a:r>
              <a:t>docs/roadmap/release-goals.json</a:t>
            </a:r>
          </a:p>
          <a:p xmlns:a="http://schemas.openxmlformats.org/drawingml/2006/main">
            <a:r>
              <a:t>GitHub milestone 1.3.1</a:t>
            </a:r>
          </a:p>
          <a:p xmlns:a="http://schemas.openxmlformats.org/drawingml/2006/main">
            <a:r>
              <a:t>GitHub Actions run 40494175198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Roadmap and milestone snapshot on 2026-10-26</a:t>
            </a:r>
          </a:p>
          <a:p xmlns:a="http://schemas.openxmlformats.org/drawingml/2006/main">
            <a:r>
              <a:t>ETA is an inference from current open scope and required release gates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docs/roadmap/active-work.md</a:t>
            </a:r>
          </a:p>
          <a:p xmlns:a="http://schemas.openxmlformats.org/drawingml/2006/main">
            <a:r>
              <a:t>docs/roadmap/release-goals.json</a:t>
            </a:r>
          </a:p>
          <a:p xmlns:a="http://schemas.openxmlformats.org/drawingml/2006/main">
            <a:r>
              <a:t>literate.release.json</a:t>
            </a:r>
          </a:p>
          <a:p xmlns:a="http://schemas.openxmlformats.org/drawingml/2006/main">
            <a:r>
              <a:t>skills/agent/release-project/SKILL.md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217cdc181c49a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a098e1144d4e7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5344ece5334e4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52ad58c9714c2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abe5084bd7456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4126151174467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DE92EF8-4A98-4F30-817C-D5CE1FC3B8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F9BE146-7367-411F-A9A7-55C16494C05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B6CD05D-806C-4787-9457-42FBBED625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083E8FE-AF0C-4416-9E6E-F7E00D80A3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413BEE0-B441-4987-9049-E159FD074D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3E5C8C1-6620-4AEA-9AA0-559270DA21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1DAB65F-639F-496A-9737-334BBE0D547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1CC8D0C-E456-4233-A8CB-F1F2C835BA8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B9864E9-B09B-4893-B6C3-D9EB81FD9A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4CBA301-BB81-4873-ADDC-8E9C3508503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fd14a89d7e475e" /><Relationship Type="http://schemas.openxmlformats.org/officeDocument/2006/relationships/slideLayout" Target="/ppt/slideLayouts/slideLayout1.xml" Id="Rdb3b80484d0d4f91" /><Relationship Type="http://schemas.openxmlformats.org/officeDocument/2006/relationships/slideLayout" Target="/ppt/slideLayouts/slideLayout2.xml" Id="R64a7923c0c384229" /><Relationship Type="http://schemas.openxmlformats.org/officeDocument/2006/relationships/slideLayout" Target="/ppt/slideLayouts/slideLayout3.xml" Id="R7ab3fe4c2e7f4eec" /><Relationship Type="http://schemas.openxmlformats.org/officeDocument/2006/relationships/slideLayout" Target="/ppt/slideLayouts/slideLayout4.xml" Id="R27857689a15c4294" /><Relationship Type="http://schemas.openxmlformats.org/officeDocument/2006/relationships/slideLayout" Target="/ppt/slideLayouts/slideLayout5.xml" Id="Rabe94947ce974977" /><Relationship Type="http://schemas.openxmlformats.org/officeDocument/2006/relationships/slideLayout" Target="/ppt/slideLayouts/slideLayout6.xml" Id="Red30f33f24b24ad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3b80484d0d4f91"/>
    <p:sldLayoutId xmlns:r="http://schemas.openxmlformats.org/officeDocument/2006/relationships" id="2147483650" r:id="R64a7923c0c384229"/>
    <p:sldLayoutId xmlns:r="http://schemas.openxmlformats.org/officeDocument/2006/relationships" id="2147483651" r:id="R7ab3fe4c2e7f4eec"/>
    <p:sldLayoutId xmlns:r="http://schemas.openxmlformats.org/officeDocument/2006/relationships" id="2147483652" r:id="R27857689a15c4294"/>
    <p:sldLayoutId xmlns:r="http://schemas.openxmlformats.org/officeDocument/2006/relationships" id="2147483653" r:id="Rabe94947ce974977"/>
    <p:sldLayoutId xmlns:r="http://schemas.openxmlformats.org/officeDocument/2006/relationships" id="2147483654" r:id="Red30f33f24b24ad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b40c89dc7b4c20" /><Relationship Type="http://schemas.openxmlformats.org/officeDocument/2006/relationships/notesSlide" Target="/ppt/notesSlides/notesSlide1.xml" Id="R3d47faa097b640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452e3c60634796" /><Relationship Type="http://schemas.openxmlformats.org/officeDocument/2006/relationships/notesSlide" Target="/ppt/notesSlides/notesSlide2.xml" Id="Ree4c69b2406849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ef644e36ca415a" /><Relationship Type="http://schemas.openxmlformats.org/officeDocument/2006/relationships/notesSlide" Target="/ppt/notesSlides/notesSlide3.xml" Id="Rcb2cea3a07634e4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a7ef074c2342dd" /><Relationship Type="http://schemas.openxmlformats.org/officeDocument/2006/relationships/notesSlide" Target="/ppt/notesSlides/notesSlide4.xml" Id="R5c03a13fd2354e2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fd5fe122474943" /><Relationship Type="http://schemas.openxmlformats.org/officeDocument/2006/relationships/notesSlide" Target="/ppt/notesSlides/notesSlide5.xml" Id="Rb0fa9c7b09e1424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85c2a4163d46c7" /><Relationship Type="http://schemas.openxmlformats.org/officeDocument/2006/relationships/notesSlide" Target="/ppt/notesSlides/notesSlide6.xml" Id="R2b16a932ad7c4d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f6babca3684e96" /><Relationship Type="http://schemas.openxmlformats.org/officeDocument/2006/relationships/notesSlide" Target="/ppt/notesSlides/notesSlide7.xml" Id="R6d0fc2802c7e49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b706af6e8f4a30" /><Relationship Type="http://schemas.openxmlformats.org/officeDocument/2006/relationships/image" Target="/ppt/media/image.png" Id="Rb777284d512842f3" /><Relationship Type="http://schemas.openxmlformats.org/officeDocument/2006/relationships/notesSlide" Target="/ppt/notesSlides/notesSlide8.xml" Id="R31ffff05000040d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fea975c5594097" /><Relationship Type="http://schemas.openxmlformats.org/officeDocument/2006/relationships/notesSlide" Target="/ppt/notesSlides/notesSlide9.xml" Id="R0c042f8645304dc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03233d59ee4e96" /><Relationship Type="http://schemas.openxmlformats.org/officeDocument/2006/relationships/notesSlide" Target="/ppt/notesSlides/notesSlide10.xml" Id="R665024a4330949a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5935abeb5f41b4" /><Relationship Type="http://schemas.openxmlformats.org/officeDocument/2006/relationships/notesSlide" Target="/ppt/notesSlides/notesSlide11.xml" Id="Re0c0baea638b4ba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974663f25c4c46" /><Relationship Type="http://schemas.openxmlformats.org/officeDocument/2006/relationships/notesSlide" Target="/ppt/notesSlides/notesSlide12.xml" Id="Rc4f8b6c4f1884ca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4310EA-B76A-4CAC-BD7D-D163CCBAC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5250" cy="476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35D77F-905E-4BA8-8421-360ED846C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81050"/>
            <a:ext cx="723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>
                <a:solidFill>
                  <a:srgbClr val="F7B267"/>
                </a:solidFill>
              </a:defRPr>
            </a:defPPr>
            <a:lvl1pPr algn="l">
              <a:defRPr sz="1125" b="1">
                <a:solidFill>
                  <a:srgbClr val="F7B267"/>
                </a:solidFill>
              </a:defRPr>
            </a:lvl1pPr>
            <a:lvl2pPr algn="l">
              <a:defRPr sz="1125" b="1">
                <a:solidFill>
                  <a:srgbClr val="F7B267"/>
                </a:solidFill>
              </a:defRPr>
            </a:lvl2pPr>
            <a:lvl3pPr algn="l">
              <a:defRPr sz="1125" b="1">
                <a:solidFill>
                  <a:srgbClr val="F7B267"/>
                </a:solidFill>
              </a:defRPr>
            </a:lvl3pPr>
            <a:lvl4pPr algn="l">
              <a:defRPr sz="1125" b="1">
                <a:solidFill>
                  <a:srgbClr val="F7B267"/>
                </a:solidFill>
              </a:defRPr>
            </a:lvl4pPr>
            <a:lvl5pPr algn="l">
              <a:defRPr sz="1125" b="1">
                <a:solidFill>
                  <a:srgbClr val="F7B267"/>
                </a:solidFill>
              </a:defRPr>
            </a:lvl5pPr>
            <a:lvl6pPr algn="l">
              <a:defRPr sz="1125" b="1">
                <a:solidFill>
                  <a:srgbClr val="F7B267"/>
                </a:solidFill>
              </a:defRPr>
            </a:lvl6pPr>
            <a:lvl7pPr algn="l">
              <a:defRPr sz="1125" b="1">
                <a:solidFill>
                  <a:srgbClr val="F7B267"/>
                </a:solidFill>
              </a:defRPr>
            </a:lvl7pPr>
            <a:lvl8pPr algn="l">
              <a:defRPr sz="1125" b="1">
                <a:solidFill>
                  <a:srgbClr val="F7B267"/>
                </a:solidFill>
              </a:defRPr>
            </a:lvl8pPr>
            <a:lvl9pPr algn="l">
              <a:defRPr sz="1125" b="1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F7B267"/>
                </a:solidFill>
              </a:defRPr>
            </a:pPr>
            <a:r>
              <a:rPr sz="1125" b="1">
                <a:solidFill>
                  <a:srgbClr val="F7B267"/>
                </a:solidFill>
              </a:rPr>
              <a:t>RELEASE BRIEFING · 27 OCTOBER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9D66D4-F87F-43E7-9F9E-CA7163AA9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562100"/>
            <a:ext cx="8572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050" b="1">
                <a:solidFill>
                  <a:srgbClr val="FFFFFF"/>
                </a:solidFill>
              </a:defRPr>
            </a:defPPr>
            <a:lvl1pPr algn="l">
              <a:defRPr sz="4050" b="1">
                <a:solidFill>
                  <a:srgbClr val="FFFFFF"/>
                </a:solidFill>
              </a:defRPr>
            </a:lvl1pPr>
            <a:lvl2pPr algn="l">
              <a:defRPr sz="4050" b="1">
                <a:solidFill>
                  <a:srgbClr val="FFFFFF"/>
                </a:solidFill>
              </a:defRPr>
            </a:lvl2pPr>
            <a:lvl3pPr algn="l">
              <a:defRPr sz="4050" b="1">
                <a:solidFill>
                  <a:srgbClr val="FFFFFF"/>
                </a:solidFill>
              </a:defRPr>
            </a:lvl3pPr>
            <a:lvl4pPr algn="l">
              <a:defRPr sz="4050" b="1">
                <a:solidFill>
                  <a:srgbClr val="FFFFFF"/>
                </a:solidFill>
              </a:defRPr>
            </a:lvl4pPr>
            <a:lvl5pPr algn="l">
              <a:defRPr sz="4050" b="1">
                <a:solidFill>
                  <a:srgbClr val="FFFFFF"/>
                </a:solidFill>
              </a:defRPr>
            </a:lvl5pPr>
            <a:lvl6pPr algn="l">
              <a:defRPr sz="4050" b="1">
                <a:solidFill>
                  <a:srgbClr val="FFFFFF"/>
                </a:solidFill>
              </a:defRPr>
            </a:lvl6pPr>
            <a:lvl7pPr algn="l">
              <a:defRPr sz="4050" b="1">
                <a:solidFill>
                  <a:srgbClr val="FFFFFF"/>
                </a:solidFill>
              </a:defRPr>
            </a:lvl7pPr>
            <a:lvl8pPr algn="l">
              <a:defRPr sz="4050" b="1">
                <a:solidFill>
                  <a:srgbClr val="FFFFFF"/>
                </a:solidFill>
              </a:defRPr>
            </a:lvl8pPr>
            <a:lvl9pPr algn="l">
              <a:defRPr sz="40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Literate AI 1.3.1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1EBF20-BEDF-4DF8-B2CB-83AC5630B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0"/>
            <a:ext cx="781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250" b="0">
                <a:solidFill>
                  <a:srgbClr val="D7E0E8"/>
                </a:solidFill>
              </a:defRPr>
            </a:defPPr>
            <a:lvl1pPr algn="l">
              <a:defRPr sz="2250" b="0">
                <a:solidFill>
                  <a:srgbClr val="D7E0E8"/>
                </a:solidFill>
              </a:defRPr>
            </a:lvl1pPr>
            <a:lvl2pPr algn="l">
              <a:defRPr sz="2250" b="0">
                <a:solidFill>
                  <a:srgbClr val="D7E0E8"/>
                </a:solidFill>
              </a:defRPr>
            </a:lvl2pPr>
            <a:lvl3pPr algn="l">
              <a:defRPr sz="2250" b="0">
                <a:solidFill>
                  <a:srgbClr val="D7E0E8"/>
                </a:solidFill>
              </a:defRPr>
            </a:lvl3pPr>
            <a:lvl4pPr algn="l">
              <a:defRPr sz="2250" b="0">
                <a:solidFill>
                  <a:srgbClr val="D7E0E8"/>
                </a:solidFill>
              </a:defRPr>
            </a:lvl4pPr>
            <a:lvl5pPr algn="l">
              <a:defRPr sz="2250" b="0">
                <a:solidFill>
                  <a:srgbClr val="D7E0E8"/>
                </a:solidFill>
              </a:defRPr>
            </a:lvl5pPr>
            <a:lvl6pPr algn="l">
              <a:defRPr sz="2250" b="0">
                <a:solidFill>
                  <a:srgbClr val="D7E0E8"/>
                </a:solidFill>
              </a:defRPr>
            </a:lvl6pPr>
            <a:lvl7pPr algn="l">
              <a:defRPr sz="2250" b="0">
                <a:solidFill>
                  <a:srgbClr val="D7E0E8"/>
                </a:solidFill>
              </a:defRPr>
            </a:lvl7pPr>
            <a:lvl8pPr algn="l">
              <a:defRPr sz="2250" b="0">
                <a:solidFill>
                  <a:srgbClr val="D7E0E8"/>
                </a:solidFill>
              </a:defRPr>
            </a:lvl8pPr>
            <a:lvl9pPr algn="l">
              <a:defRPr sz="2250" b="0">
                <a:solidFill>
                  <a:srgbClr val="D7E0E8"/>
                </a:solidFill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D7E0E8"/>
                </a:solidFill>
              </a:defRPr>
            </a:pPr>
            <a:r>
              <a:rPr sz="2250" b="0">
                <a:solidFill>
                  <a:srgbClr val="D7E0E8"/>
                </a:solidFill>
              </a:rPr>
              <a:t>Release, evolution and readiness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16B940-F900-4A22-845D-09B3E2DB9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72000"/>
            <a:ext cx="8382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A9BAC8"/>
                </a:solidFill>
              </a:defRPr>
            </a:defPPr>
            <a:lvl1pPr algn="l">
              <a:defRPr sz="1500" b="0">
                <a:solidFill>
                  <a:srgbClr val="A9BAC8"/>
                </a:solidFill>
              </a:defRPr>
            </a:lvl1pPr>
            <a:lvl2pPr algn="l">
              <a:defRPr sz="1500" b="0">
                <a:solidFill>
                  <a:srgbClr val="A9BAC8"/>
                </a:solidFill>
              </a:defRPr>
            </a:lvl2pPr>
            <a:lvl3pPr algn="l">
              <a:defRPr sz="1500" b="0">
                <a:solidFill>
                  <a:srgbClr val="A9BAC8"/>
                </a:solidFill>
              </a:defRPr>
            </a:lvl3pPr>
            <a:lvl4pPr algn="l">
              <a:defRPr sz="1500" b="0">
                <a:solidFill>
                  <a:srgbClr val="A9BAC8"/>
                </a:solidFill>
              </a:defRPr>
            </a:lvl4pPr>
            <a:lvl5pPr algn="l">
              <a:defRPr sz="1500" b="0">
                <a:solidFill>
                  <a:srgbClr val="A9BAC8"/>
                </a:solidFill>
              </a:defRPr>
            </a:lvl5pPr>
            <a:lvl6pPr algn="l">
              <a:defRPr sz="1500" b="0">
                <a:solidFill>
                  <a:srgbClr val="A9BAC8"/>
                </a:solidFill>
              </a:defRPr>
            </a:lvl6pPr>
            <a:lvl7pPr algn="l">
              <a:defRPr sz="1500" b="0">
                <a:solidFill>
                  <a:srgbClr val="A9BAC8"/>
                </a:solidFill>
              </a:defRPr>
            </a:lvl7pPr>
            <a:lvl8pPr algn="l">
              <a:defRPr sz="1500" b="0">
                <a:solidFill>
                  <a:srgbClr val="A9BAC8"/>
                </a:solidFill>
              </a:defRPr>
            </a:lvl8pPr>
            <a:lvl9pPr algn="l">
              <a:defRPr sz="1500" b="0">
                <a:solidFill>
                  <a:srgbClr val="A9BAC8"/>
                </a:solidFill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A9BAC8"/>
                </a:solidFill>
              </a:defRPr>
            </a:pPr>
            <a:r>
              <a:rPr sz="1500" b="0">
                <a:solidFill>
                  <a:srgbClr val="A9BAC8"/>
                </a:solidFill>
              </a:rPr>
              <a:t>Specification to verified artifact, with evidence at every boundary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AF8693-F6A1-4D60-B3B6-B16A40961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800100"/>
            <a:ext cx="247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125" b="1">
                <a:solidFill>
                  <a:srgbClr val="F47C20"/>
                </a:solidFill>
              </a:defRPr>
            </a:defPPr>
            <a:lvl1pPr algn="r">
              <a:defRPr sz="1125" b="1">
                <a:solidFill>
                  <a:srgbClr val="F47C20"/>
                </a:solidFill>
              </a:defRPr>
            </a:lvl1pPr>
            <a:lvl2pPr algn="r">
              <a:defRPr sz="1125" b="1">
                <a:solidFill>
                  <a:srgbClr val="F47C20"/>
                </a:solidFill>
              </a:defRPr>
            </a:lvl2pPr>
            <a:lvl3pPr algn="r">
              <a:defRPr sz="1125" b="1">
                <a:solidFill>
                  <a:srgbClr val="F47C20"/>
                </a:solidFill>
              </a:defRPr>
            </a:lvl3pPr>
            <a:lvl4pPr algn="r">
              <a:defRPr sz="1125" b="1">
                <a:solidFill>
                  <a:srgbClr val="F47C20"/>
                </a:solidFill>
              </a:defRPr>
            </a:lvl4pPr>
            <a:lvl5pPr algn="r">
              <a:defRPr sz="1125" b="1">
                <a:solidFill>
                  <a:srgbClr val="F47C20"/>
                </a:solidFill>
              </a:defRPr>
            </a:lvl5pPr>
            <a:lvl6pPr algn="r">
              <a:defRPr sz="1125" b="1">
                <a:solidFill>
                  <a:srgbClr val="F47C20"/>
                </a:solidFill>
              </a:defRPr>
            </a:lvl6pPr>
            <a:lvl7pPr algn="r">
              <a:defRPr sz="1125" b="1">
                <a:solidFill>
                  <a:srgbClr val="F47C20"/>
                </a:solidFill>
              </a:defRPr>
            </a:lvl7pPr>
            <a:lvl8pPr algn="r">
              <a:defRPr sz="1125" b="1">
                <a:solidFill>
                  <a:srgbClr val="F47C20"/>
                </a:solidFill>
              </a:defRPr>
            </a:lvl8pPr>
            <a:lvl9pPr algn="r">
              <a:defRPr sz="1125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r">
              <a:defRPr sz="1125" b="1">
                <a:solidFill>
                  <a:srgbClr val="F47C20"/>
                </a:solidFill>
              </a:defRPr>
            </a:pPr>
            <a:r>
              <a:rPr sz="1125" b="1">
                <a:solidFill>
                  <a:srgbClr val="F47C20"/>
                </a:solidFill>
              </a:rPr>
              <a:t>CURRENT STATUS</a:t>
            </a:r>
          </a:p>
          <a:p xmlns:a="http://schemas.openxmlformats.org/drawingml/2006/main">
            <a:pPr algn="r">
              <a:defRPr sz="1125" b="1">
                <a:solidFill>
                  <a:srgbClr val="F47C20"/>
                </a:solidFill>
              </a:defRPr>
            </a:pPr>
            <a:r>
              <a:rPr sz="1125" b="1">
                <a:solidFill>
                  <a:srgbClr val="F47C20"/>
                </a:solidFill>
              </a:rPr>
              <a:t>Release gate open</a:t>
            </a:r>
          </a:p>
        </p:txBody>
      </p:sp>
    </p:spTree>
    <p:extLst>
      <p:ext uri="{BB962C8B-B14F-4D97-AF65-F5344CB8AC3E}">
        <p14:creationId xmlns:p14="http://schemas.microsoft.com/office/powerpoint/2010/main" val="17261546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9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4EF837-9C70-4366-A2E0-F6FC9EE2D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47C20"/>
                </a:solidFill>
              </a:defRPr>
            </a:defPPr>
            <a:lvl1pPr algn="l">
              <a:defRPr sz="1050" b="1">
                <a:solidFill>
                  <a:srgbClr val="F47C20"/>
                </a:solidFill>
              </a:defRPr>
            </a:lvl1pPr>
            <a:lvl2pPr algn="l">
              <a:defRPr sz="1050" b="1">
                <a:solidFill>
                  <a:srgbClr val="F47C20"/>
                </a:solidFill>
              </a:defRPr>
            </a:lvl2pPr>
            <a:lvl3pPr algn="l">
              <a:defRPr sz="1050" b="1">
                <a:solidFill>
                  <a:srgbClr val="F47C20"/>
                </a:solidFill>
              </a:defRPr>
            </a:lvl3pPr>
            <a:lvl4pPr algn="l">
              <a:defRPr sz="1050" b="1">
                <a:solidFill>
                  <a:srgbClr val="F47C20"/>
                </a:solidFill>
              </a:defRPr>
            </a:lvl4pPr>
            <a:lvl5pPr algn="l">
              <a:defRPr sz="1050" b="1">
                <a:solidFill>
                  <a:srgbClr val="F47C20"/>
                </a:solidFill>
              </a:defRPr>
            </a:lvl5pPr>
            <a:lvl6pPr algn="l">
              <a:defRPr sz="1050" b="1">
                <a:solidFill>
                  <a:srgbClr val="F47C20"/>
                </a:solidFill>
              </a:defRPr>
            </a:lvl6pPr>
            <a:lvl7pPr algn="l">
              <a:defRPr sz="1050" b="1">
                <a:solidFill>
                  <a:srgbClr val="F47C20"/>
                </a:solidFill>
              </a:defRPr>
            </a:lvl7pPr>
            <a:lvl8pPr algn="l">
              <a:defRPr sz="1050" b="1">
                <a:solidFill>
                  <a:srgbClr val="F47C20"/>
                </a:solidFill>
              </a:defRPr>
            </a:lvl8pPr>
            <a:lvl9pPr algn="l">
              <a:defRPr sz="10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F47C20"/>
                </a:solidFill>
              </a:defRPr>
            </a:pPr>
            <a:r>
              <a:rPr sz="1050" b="1">
                <a:solidFill>
                  <a:srgbClr val="F47C20"/>
                </a:solidFill>
              </a:rPr>
              <a:t>EXECUTIVE SUMMARY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D758A2-F6DF-47D3-AF7B-9790D2DB5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550" b="1">
                <a:solidFill>
                  <a:srgbClr val="17242E"/>
                </a:solidFill>
              </a:defRPr>
            </a:defPPr>
            <a:lvl1pPr algn="l">
              <a:defRPr sz="2550" b="1">
                <a:solidFill>
                  <a:srgbClr val="17242E"/>
                </a:solidFill>
              </a:defRPr>
            </a:lvl1pPr>
            <a:lvl2pPr algn="l">
              <a:defRPr sz="2550" b="1">
                <a:solidFill>
                  <a:srgbClr val="17242E"/>
                </a:solidFill>
              </a:defRPr>
            </a:lvl2pPr>
            <a:lvl3pPr algn="l">
              <a:defRPr sz="2550" b="1">
                <a:solidFill>
                  <a:srgbClr val="17242E"/>
                </a:solidFill>
              </a:defRPr>
            </a:lvl3pPr>
            <a:lvl4pPr algn="l">
              <a:defRPr sz="2550" b="1">
                <a:solidFill>
                  <a:srgbClr val="17242E"/>
                </a:solidFill>
              </a:defRPr>
            </a:lvl4pPr>
            <a:lvl5pPr algn="l">
              <a:defRPr sz="2550" b="1">
                <a:solidFill>
                  <a:srgbClr val="17242E"/>
                </a:solidFill>
              </a:defRPr>
            </a:lvl5pPr>
            <a:lvl6pPr algn="l">
              <a:defRPr sz="2550" b="1">
                <a:solidFill>
                  <a:srgbClr val="17242E"/>
                </a:solidFill>
              </a:defRPr>
            </a:lvl6pPr>
            <a:lvl7pPr algn="l">
              <a:defRPr sz="2550" b="1">
                <a:solidFill>
                  <a:srgbClr val="17242E"/>
                </a:solidFill>
              </a:defRPr>
            </a:lvl7pPr>
            <a:lvl8pPr algn="l">
              <a:defRPr sz="2550" b="1">
                <a:solidFill>
                  <a:srgbClr val="17242E"/>
                </a:solidFill>
              </a:defRPr>
            </a:lvl8pPr>
            <a:lvl9pPr algn="l">
              <a:defRPr sz="255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242E"/>
                </a:solidFill>
              </a:defRPr>
            </a:pPr>
            <a:r>
              <a:rPr sz="2550" b="1">
                <a:solidFill>
                  <a:srgbClr val="17242E"/>
                </a:solidFill>
              </a:rPr>
              <a:t>What 1.3.1 represents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D5C2B5-B369-4EAE-B4E7-EDD657577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66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F637DF-2D0B-419F-870E-018C4A2C9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621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F47C20"/>
                </a:solidFill>
              </a:defRPr>
            </a:defPPr>
            <a:lvl1pPr algn="l">
              <a:defRPr sz="1350" b="1">
                <a:solidFill>
                  <a:srgbClr val="F47C20"/>
                </a:solidFill>
              </a:defRPr>
            </a:lvl1pPr>
            <a:lvl2pPr algn="l">
              <a:defRPr sz="1350" b="1">
                <a:solidFill>
                  <a:srgbClr val="F47C20"/>
                </a:solidFill>
              </a:defRPr>
            </a:lvl2pPr>
            <a:lvl3pPr algn="l">
              <a:defRPr sz="1350" b="1">
                <a:solidFill>
                  <a:srgbClr val="F47C20"/>
                </a:solidFill>
              </a:defRPr>
            </a:lvl3pPr>
            <a:lvl4pPr algn="l">
              <a:defRPr sz="1350" b="1">
                <a:solidFill>
                  <a:srgbClr val="F47C20"/>
                </a:solidFill>
              </a:defRPr>
            </a:lvl4pPr>
            <a:lvl5pPr algn="l">
              <a:defRPr sz="1350" b="1">
                <a:solidFill>
                  <a:srgbClr val="F47C20"/>
                </a:solidFill>
              </a:defRPr>
            </a:lvl5pPr>
            <a:lvl6pPr algn="l">
              <a:defRPr sz="1350" b="1">
                <a:solidFill>
                  <a:srgbClr val="F47C20"/>
                </a:solidFill>
              </a:defRPr>
            </a:lvl6pPr>
            <a:lvl7pPr algn="l">
              <a:defRPr sz="1350" b="1">
                <a:solidFill>
                  <a:srgbClr val="F47C20"/>
                </a:solidFill>
              </a:defRPr>
            </a:lvl7pPr>
            <a:lvl8pPr algn="l">
              <a:defRPr sz="1350" b="1">
                <a:solidFill>
                  <a:srgbClr val="F47C20"/>
                </a:solidFill>
              </a:defRPr>
            </a:lvl8pPr>
            <a:lvl9pPr algn="l">
              <a:defRPr sz="13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F47C20"/>
                </a:solidFill>
              </a:defRPr>
            </a:pPr>
            <a:r>
              <a:rPr sz="1350" b="1">
                <a:solidFill>
                  <a:srgbClr val="F47C20"/>
                </a:solidFill>
              </a:rPr>
              <a:t>The product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8E61F1-74DD-4BEF-BFE0-5955BB57E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00300"/>
            <a:ext cx="3143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42E"/>
                </a:solidFill>
              </a:defRPr>
            </a:defPPr>
            <a:lvl1pPr algn="l">
              <a:defRPr sz="1875" b="1">
                <a:solidFill>
                  <a:srgbClr val="17242E"/>
                </a:solidFill>
              </a:defRPr>
            </a:lvl1pPr>
            <a:lvl2pPr algn="l">
              <a:defRPr sz="1875" b="1">
                <a:solidFill>
                  <a:srgbClr val="17242E"/>
                </a:solidFill>
              </a:defRPr>
            </a:lvl2pPr>
            <a:lvl3pPr algn="l">
              <a:defRPr sz="1875" b="1">
                <a:solidFill>
                  <a:srgbClr val="17242E"/>
                </a:solidFill>
              </a:defRPr>
            </a:lvl3pPr>
            <a:lvl4pPr algn="l">
              <a:defRPr sz="1875" b="1">
                <a:solidFill>
                  <a:srgbClr val="17242E"/>
                </a:solidFill>
              </a:defRPr>
            </a:lvl4pPr>
            <a:lvl5pPr algn="l">
              <a:defRPr sz="1875" b="1">
                <a:solidFill>
                  <a:srgbClr val="17242E"/>
                </a:solidFill>
              </a:defRPr>
            </a:lvl5pPr>
            <a:lvl6pPr algn="l">
              <a:defRPr sz="1875" b="1">
                <a:solidFill>
                  <a:srgbClr val="17242E"/>
                </a:solidFill>
              </a:defRPr>
            </a:lvl6pPr>
            <a:lvl7pPr algn="l">
              <a:defRPr sz="1875" b="1">
                <a:solidFill>
                  <a:srgbClr val="17242E"/>
                </a:solidFill>
              </a:defRPr>
            </a:lvl7pPr>
            <a:lvl8pPr algn="l">
              <a:defRPr sz="1875" b="1">
                <a:solidFill>
                  <a:srgbClr val="17242E"/>
                </a:solidFill>
              </a:defRPr>
            </a:lvl8pPr>
            <a:lvl9pPr algn="l">
              <a:defRPr sz="187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7242E"/>
                </a:solidFill>
              </a:defRPr>
            </a:pPr>
            <a:r>
              <a:rPr sz="1875" b="1">
                <a:solidFill>
                  <a:srgbClr val="17242E"/>
                </a:solidFill>
              </a:rPr>
              <a:t>A specification-led SDLC harness that treats generated source as replaceable and verification authority as durable.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3D2B6C-D9E9-4726-B9D2-238D3E820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9621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2A9D8F"/>
                </a:solidFill>
              </a:defRPr>
            </a:defPPr>
            <a:lvl1pPr algn="l">
              <a:defRPr sz="1350" b="1">
                <a:solidFill>
                  <a:srgbClr val="2A9D8F"/>
                </a:solidFill>
              </a:defRPr>
            </a:lvl1pPr>
            <a:lvl2pPr algn="l">
              <a:defRPr sz="1350" b="1">
                <a:solidFill>
                  <a:srgbClr val="2A9D8F"/>
                </a:solidFill>
              </a:defRPr>
            </a:lvl2pPr>
            <a:lvl3pPr algn="l">
              <a:defRPr sz="1350" b="1">
                <a:solidFill>
                  <a:srgbClr val="2A9D8F"/>
                </a:solidFill>
              </a:defRPr>
            </a:lvl3pPr>
            <a:lvl4pPr algn="l">
              <a:defRPr sz="1350" b="1">
                <a:solidFill>
                  <a:srgbClr val="2A9D8F"/>
                </a:solidFill>
              </a:defRPr>
            </a:lvl4pPr>
            <a:lvl5pPr algn="l">
              <a:defRPr sz="1350" b="1">
                <a:solidFill>
                  <a:srgbClr val="2A9D8F"/>
                </a:solidFill>
              </a:defRPr>
            </a:lvl5pPr>
            <a:lvl6pPr algn="l">
              <a:defRPr sz="1350" b="1">
                <a:solidFill>
                  <a:srgbClr val="2A9D8F"/>
                </a:solidFill>
              </a:defRPr>
            </a:lvl6pPr>
            <a:lvl7pPr algn="l">
              <a:defRPr sz="1350" b="1">
                <a:solidFill>
                  <a:srgbClr val="2A9D8F"/>
                </a:solidFill>
              </a:defRPr>
            </a:lvl7pPr>
            <a:lvl8pPr algn="l">
              <a:defRPr sz="1350" b="1">
                <a:solidFill>
                  <a:srgbClr val="2A9D8F"/>
                </a:solidFill>
              </a:defRPr>
            </a:lvl8pPr>
            <a:lvl9pPr algn="l">
              <a:defRPr sz="1350" b="1">
                <a:solidFill>
                  <a:srgbClr val="2A9D8F"/>
                </a:solidFill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2A9D8F"/>
                </a:solidFill>
              </a:defRPr>
            </a:pPr>
            <a:r>
              <a:rPr sz="1350" b="1">
                <a:solidFill>
                  <a:srgbClr val="2A9D8F"/>
                </a:solidFill>
              </a:rPr>
              <a:t>The release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3BCA90-D87F-42C3-B503-C5B941C05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400300"/>
            <a:ext cx="3143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42E"/>
                </a:solidFill>
              </a:defRPr>
            </a:defPPr>
            <a:lvl1pPr algn="l">
              <a:defRPr sz="1875" b="1">
                <a:solidFill>
                  <a:srgbClr val="17242E"/>
                </a:solidFill>
              </a:defRPr>
            </a:lvl1pPr>
            <a:lvl2pPr algn="l">
              <a:defRPr sz="1875" b="1">
                <a:solidFill>
                  <a:srgbClr val="17242E"/>
                </a:solidFill>
              </a:defRPr>
            </a:lvl2pPr>
            <a:lvl3pPr algn="l">
              <a:defRPr sz="1875" b="1">
                <a:solidFill>
                  <a:srgbClr val="17242E"/>
                </a:solidFill>
              </a:defRPr>
            </a:lvl3pPr>
            <a:lvl4pPr algn="l">
              <a:defRPr sz="1875" b="1">
                <a:solidFill>
                  <a:srgbClr val="17242E"/>
                </a:solidFill>
              </a:defRPr>
            </a:lvl4pPr>
            <a:lvl5pPr algn="l">
              <a:defRPr sz="1875" b="1">
                <a:solidFill>
                  <a:srgbClr val="17242E"/>
                </a:solidFill>
              </a:defRPr>
            </a:lvl5pPr>
            <a:lvl6pPr algn="l">
              <a:defRPr sz="1875" b="1">
                <a:solidFill>
                  <a:srgbClr val="17242E"/>
                </a:solidFill>
              </a:defRPr>
            </a:lvl6pPr>
            <a:lvl7pPr algn="l">
              <a:defRPr sz="1875" b="1">
                <a:solidFill>
                  <a:srgbClr val="17242E"/>
                </a:solidFill>
              </a:defRPr>
            </a:lvl7pPr>
            <a:lvl8pPr algn="l">
              <a:defRPr sz="1875" b="1">
                <a:solidFill>
                  <a:srgbClr val="17242E"/>
                </a:solidFill>
              </a:defRPr>
            </a:lvl8pPr>
            <a:lvl9pPr algn="l">
              <a:defRPr sz="187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7242E"/>
                </a:solidFill>
              </a:defRPr>
            </a:pPr>
            <a:r>
              <a:rPr sz="1875" b="1">
                <a:solidFill>
                  <a:srgbClr val="17242E"/>
                </a:solidFill>
              </a:rPr>
              <a:t>A patch that joins a rebuilt onboarding film with stricter action custody, release governance and native Windows evidence.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9B0658-8A77-4554-BA26-35CF3F903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9621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B6463A"/>
                </a:solidFill>
              </a:defRPr>
            </a:defPPr>
            <a:lvl1pPr algn="l">
              <a:defRPr sz="1350" b="1">
                <a:solidFill>
                  <a:srgbClr val="B6463A"/>
                </a:solidFill>
              </a:defRPr>
            </a:lvl1pPr>
            <a:lvl2pPr algn="l">
              <a:defRPr sz="1350" b="1">
                <a:solidFill>
                  <a:srgbClr val="B6463A"/>
                </a:solidFill>
              </a:defRPr>
            </a:lvl2pPr>
            <a:lvl3pPr algn="l">
              <a:defRPr sz="1350" b="1">
                <a:solidFill>
                  <a:srgbClr val="B6463A"/>
                </a:solidFill>
              </a:defRPr>
            </a:lvl3pPr>
            <a:lvl4pPr algn="l">
              <a:defRPr sz="1350" b="1">
                <a:solidFill>
                  <a:srgbClr val="B6463A"/>
                </a:solidFill>
              </a:defRPr>
            </a:lvl4pPr>
            <a:lvl5pPr algn="l">
              <a:defRPr sz="1350" b="1">
                <a:solidFill>
                  <a:srgbClr val="B6463A"/>
                </a:solidFill>
              </a:defRPr>
            </a:lvl5pPr>
            <a:lvl6pPr algn="l">
              <a:defRPr sz="1350" b="1">
                <a:solidFill>
                  <a:srgbClr val="B6463A"/>
                </a:solidFill>
              </a:defRPr>
            </a:lvl6pPr>
            <a:lvl7pPr algn="l">
              <a:defRPr sz="1350" b="1">
                <a:solidFill>
                  <a:srgbClr val="B6463A"/>
                </a:solidFill>
              </a:defRPr>
            </a:lvl7pPr>
            <a:lvl8pPr algn="l">
              <a:defRPr sz="1350" b="1">
                <a:solidFill>
                  <a:srgbClr val="B6463A"/>
                </a:solidFill>
              </a:defRPr>
            </a:lvl8pPr>
            <a:lvl9pPr algn="l">
              <a:defRPr sz="1350" b="1">
                <a:solidFill>
                  <a:srgbClr val="B6463A"/>
                </a:solidFill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B6463A"/>
                </a:solidFill>
              </a:defRPr>
            </a:pPr>
            <a:r>
              <a:rPr sz="1350" b="1">
                <a:solidFill>
                  <a:srgbClr val="B6463A"/>
                </a:solidFill>
              </a:rPr>
              <a:t>The decision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4E40E6-9116-4C1D-A1BD-77301300A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400300"/>
            <a:ext cx="3143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42E"/>
                </a:solidFill>
              </a:defRPr>
            </a:defPPr>
            <a:lvl1pPr algn="l">
              <a:defRPr sz="1875" b="1">
                <a:solidFill>
                  <a:srgbClr val="17242E"/>
                </a:solidFill>
              </a:defRPr>
            </a:lvl1pPr>
            <a:lvl2pPr algn="l">
              <a:defRPr sz="1875" b="1">
                <a:solidFill>
                  <a:srgbClr val="17242E"/>
                </a:solidFill>
              </a:defRPr>
            </a:lvl2pPr>
            <a:lvl3pPr algn="l">
              <a:defRPr sz="1875" b="1">
                <a:solidFill>
                  <a:srgbClr val="17242E"/>
                </a:solidFill>
              </a:defRPr>
            </a:lvl3pPr>
            <a:lvl4pPr algn="l">
              <a:defRPr sz="1875" b="1">
                <a:solidFill>
                  <a:srgbClr val="17242E"/>
                </a:solidFill>
              </a:defRPr>
            </a:lvl4pPr>
            <a:lvl5pPr algn="l">
              <a:defRPr sz="1875" b="1">
                <a:solidFill>
                  <a:srgbClr val="17242E"/>
                </a:solidFill>
              </a:defRPr>
            </a:lvl5pPr>
            <a:lvl6pPr algn="l">
              <a:defRPr sz="1875" b="1">
                <a:solidFill>
                  <a:srgbClr val="17242E"/>
                </a:solidFill>
              </a:defRPr>
            </a:lvl6pPr>
            <a:lvl7pPr algn="l">
              <a:defRPr sz="1875" b="1">
                <a:solidFill>
                  <a:srgbClr val="17242E"/>
                </a:solidFill>
              </a:defRPr>
            </a:lvl7pPr>
            <a:lvl8pPr algn="l">
              <a:defRPr sz="1875" b="1">
                <a:solidFill>
                  <a:srgbClr val="17242E"/>
                </a:solidFill>
              </a:defRPr>
            </a:lvl8pPr>
            <a:lvl9pPr algn="l">
              <a:defRPr sz="187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7242E"/>
                </a:solidFill>
              </a:defRPr>
            </a:pPr>
            <a:r>
              <a:rPr sz="1875" b="1">
                <a:solidFill>
                  <a:srgbClr val="17242E"/>
                </a:solidFill>
              </a:rPr>
              <a:t>Exact-main CI is green. Fifteen goals and all thirteen milestone issues remain open; symposium documentation and the release deck are published.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4D5EB5-0C33-41C7-83FB-A9E10B165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57750"/>
            <a:ext cx="10572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FE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F57911-C904-4538-AB95-82026F102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6255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536675"/>
                </a:solidFill>
              </a:defRPr>
            </a:defPPr>
            <a:lvl1pPr algn="l">
              <a:defRPr sz="1650" b="0">
                <a:solidFill>
                  <a:srgbClr val="536675"/>
                </a:solidFill>
              </a:defRPr>
            </a:lvl1pPr>
            <a:lvl2pPr algn="l">
              <a:defRPr sz="1650" b="0">
                <a:solidFill>
                  <a:srgbClr val="536675"/>
                </a:solidFill>
              </a:defRPr>
            </a:lvl2pPr>
            <a:lvl3pPr algn="l">
              <a:defRPr sz="1650" b="0">
                <a:solidFill>
                  <a:srgbClr val="536675"/>
                </a:solidFill>
              </a:defRPr>
            </a:lvl3pPr>
            <a:lvl4pPr algn="l">
              <a:defRPr sz="1650" b="0">
                <a:solidFill>
                  <a:srgbClr val="536675"/>
                </a:solidFill>
              </a:defRPr>
            </a:lvl4pPr>
            <a:lvl5pPr algn="l">
              <a:defRPr sz="1650" b="0">
                <a:solidFill>
                  <a:srgbClr val="536675"/>
                </a:solidFill>
              </a:defRPr>
            </a:lvl5pPr>
            <a:lvl6pPr algn="l">
              <a:defRPr sz="1650" b="0">
                <a:solidFill>
                  <a:srgbClr val="536675"/>
                </a:solidFill>
              </a:defRPr>
            </a:lvl6pPr>
            <a:lvl7pPr algn="l">
              <a:defRPr sz="1650" b="0">
                <a:solidFill>
                  <a:srgbClr val="536675"/>
                </a:solidFill>
              </a:defRPr>
            </a:lvl7pPr>
            <a:lvl8pPr algn="l">
              <a:defRPr sz="1650" b="0">
                <a:solidFill>
                  <a:srgbClr val="536675"/>
                </a:solidFill>
              </a:defRPr>
            </a:lvl8pPr>
            <a:lvl9pPr algn="l">
              <a:defRPr sz="165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675"/>
                </a:solidFill>
              </a:defRPr>
            </a:pPr>
            <a:r>
              <a:rPr sz="1650" b="0">
                <a:solidFill>
                  <a:srgbClr val="536675"/>
                </a:solidFill>
              </a:rPr>
              <a:t>Release quality is defined by completed authority and retained evidence, not by elapsed schedule pressure.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74B755-310F-4481-A12A-31C09591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00" b="0">
                <a:solidFill>
                  <a:srgbClr val="536675"/>
                </a:solidFill>
              </a:defRPr>
            </a:defPPr>
            <a:lvl1pPr algn="l">
              <a:defRPr sz="900" b="0">
                <a:solidFill>
                  <a:srgbClr val="536675"/>
                </a:solidFill>
              </a:defRPr>
            </a:lvl1pPr>
            <a:lvl2pPr algn="l">
              <a:defRPr sz="900" b="0">
                <a:solidFill>
                  <a:srgbClr val="536675"/>
                </a:solidFill>
              </a:defRPr>
            </a:lvl2pPr>
            <a:lvl3pPr algn="l">
              <a:defRPr sz="900" b="0">
                <a:solidFill>
                  <a:srgbClr val="536675"/>
                </a:solidFill>
              </a:defRPr>
            </a:lvl3pPr>
            <a:lvl4pPr algn="l">
              <a:defRPr sz="900" b="0">
                <a:solidFill>
                  <a:srgbClr val="536675"/>
                </a:solidFill>
              </a:defRPr>
            </a:lvl4pPr>
            <a:lvl5pPr algn="l">
              <a:defRPr sz="900" b="0">
                <a:solidFill>
                  <a:srgbClr val="536675"/>
                </a:solidFill>
              </a:defRPr>
            </a:lvl5pPr>
            <a:lvl6pPr algn="l">
              <a:defRPr sz="900" b="0">
                <a:solidFill>
                  <a:srgbClr val="536675"/>
                </a:solidFill>
              </a:defRPr>
            </a:lvl6pPr>
            <a:lvl7pPr algn="l">
              <a:defRPr sz="900" b="0">
                <a:solidFill>
                  <a:srgbClr val="536675"/>
                </a:solidFill>
              </a:defRPr>
            </a:lvl7pPr>
            <a:lvl8pPr algn="l">
              <a:defRPr sz="900" b="0">
                <a:solidFill>
                  <a:srgbClr val="536675"/>
                </a:solidFill>
              </a:defRPr>
            </a:lvl8pPr>
            <a:lvl9pPr algn="l">
              <a:defRPr sz="90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36675"/>
                </a:solidFill>
              </a:defRPr>
            </a:pPr>
            <a:r>
              <a:rPr sz="900" b="0">
                <a:solidFill>
                  <a:srgbClr val="536675"/>
                </a:solidFill>
              </a:rPr>
              <a:t>Literate AI 1.3.1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F86491-C9B4-4603-87C3-C80051F73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>
                <a:solidFill>
                  <a:srgbClr val="536675"/>
                </a:solidFill>
              </a:defRPr>
            </a:defPPr>
            <a:lvl1pPr algn="r">
              <a:defRPr sz="900" b="1">
                <a:solidFill>
                  <a:srgbClr val="536675"/>
                </a:solidFill>
              </a:defRPr>
            </a:lvl1pPr>
            <a:lvl2pPr algn="r">
              <a:defRPr sz="900" b="1">
                <a:solidFill>
                  <a:srgbClr val="536675"/>
                </a:solidFill>
              </a:defRPr>
            </a:lvl2pPr>
            <a:lvl3pPr algn="r">
              <a:defRPr sz="900" b="1">
                <a:solidFill>
                  <a:srgbClr val="536675"/>
                </a:solidFill>
              </a:defRPr>
            </a:lvl3pPr>
            <a:lvl4pPr algn="r">
              <a:defRPr sz="900" b="1">
                <a:solidFill>
                  <a:srgbClr val="536675"/>
                </a:solidFill>
              </a:defRPr>
            </a:lvl4pPr>
            <a:lvl5pPr algn="r">
              <a:defRPr sz="900" b="1">
                <a:solidFill>
                  <a:srgbClr val="536675"/>
                </a:solidFill>
              </a:defRPr>
            </a:lvl5pPr>
            <a:lvl6pPr algn="r">
              <a:defRPr sz="900" b="1">
                <a:solidFill>
                  <a:srgbClr val="536675"/>
                </a:solidFill>
              </a:defRPr>
            </a:lvl6pPr>
            <a:lvl7pPr algn="r">
              <a:defRPr sz="900" b="1">
                <a:solidFill>
                  <a:srgbClr val="536675"/>
                </a:solidFill>
              </a:defRPr>
            </a:lvl7pPr>
            <a:lvl8pPr algn="r">
              <a:defRPr sz="900" b="1">
                <a:solidFill>
                  <a:srgbClr val="536675"/>
                </a:solidFill>
              </a:defRPr>
            </a:lvl8pPr>
            <a:lvl9pPr algn="r">
              <a:defRPr sz="900" b="1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r">
              <a:defRPr sz="900" b="1">
                <a:solidFill>
                  <a:srgbClr val="536675"/>
                </a:solidFill>
              </a:defRPr>
            </a:pPr>
            <a:r>
              <a:rPr sz="900" b="1">
                <a:solidFill>
                  <a:srgbClr val="536675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1353592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F3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9AA9FD-4F34-417B-AB8A-1767805D2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47C20"/>
                </a:solidFill>
              </a:defRPr>
            </a:defPPr>
            <a:lvl1pPr algn="l">
              <a:defRPr sz="1050" b="1">
                <a:solidFill>
                  <a:srgbClr val="F47C20"/>
                </a:solidFill>
              </a:defRPr>
            </a:lvl1pPr>
            <a:lvl2pPr algn="l">
              <a:defRPr sz="1050" b="1">
                <a:solidFill>
                  <a:srgbClr val="F47C20"/>
                </a:solidFill>
              </a:defRPr>
            </a:lvl2pPr>
            <a:lvl3pPr algn="l">
              <a:defRPr sz="1050" b="1">
                <a:solidFill>
                  <a:srgbClr val="F47C20"/>
                </a:solidFill>
              </a:defRPr>
            </a:lvl3pPr>
            <a:lvl4pPr algn="l">
              <a:defRPr sz="1050" b="1">
                <a:solidFill>
                  <a:srgbClr val="F47C20"/>
                </a:solidFill>
              </a:defRPr>
            </a:lvl4pPr>
            <a:lvl5pPr algn="l">
              <a:defRPr sz="1050" b="1">
                <a:solidFill>
                  <a:srgbClr val="F47C20"/>
                </a:solidFill>
              </a:defRPr>
            </a:lvl5pPr>
            <a:lvl6pPr algn="l">
              <a:defRPr sz="1050" b="1">
                <a:solidFill>
                  <a:srgbClr val="F47C20"/>
                </a:solidFill>
              </a:defRPr>
            </a:lvl6pPr>
            <a:lvl7pPr algn="l">
              <a:defRPr sz="1050" b="1">
                <a:solidFill>
                  <a:srgbClr val="F47C20"/>
                </a:solidFill>
              </a:defRPr>
            </a:lvl7pPr>
            <a:lvl8pPr algn="l">
              <a:defRPr sz="1050" b="1">
                <a:solidFill>
                  <a:srgbClr val="F47C20"/>
                </a:solidFill>
              </a:defRPr>
            </a:lvl8pPr>
            <a:lvl9pPr algn="l">
              <a:defRPr sz="10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F47C20"/>
                </a:solidFill>
              </a:defRPr>
            </a:pPr>
            <a:r>
              <a:rPr sz="1050" b="1">
                <a:solidFill>
                  <a:srgbClr val="F47C20"/>
                </a:solidFill>
              </a:rPr>
              <a:t>CORE CONCEPTS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37EB71-549D-4CE5-9667-9B5172BFD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550" b="1">
                <a:solidFill>
                  <a:srgbClr val="17242E"/>
                </a:solidFill>
              </a:defRPr>
            </a:defPPr>
            <a:lvl1pPr algn="l">
              <a:defRPr sz="2550" b="1">
                <a:solidFill>
                  <a:srgbClr val="17242E"/>
                </a:solidFill>
              </a:defRPr>
            </a:lvl1pPr>
            <a:lvl2pPr algn="l">
              <a:defRPr sz="2550" b="1">
                <a:solidFill>
                  <a:srgbClr val="17242E"/>
                </a:solidFill>
              </a:defRPr>
            </a:lvl2pPr>
            <a:lvl3pPr algn="l">
              <a:defRPr sz="2550" b="1">
                <a:solidFill>
                  <a:srgbClr val="17242E"/>
                </a:solidFill>
              </a:defRPr>
            </a:lvl3pPr>
            <a:lvl4pPr algn="l">
              <a:defRPr sz="2550" b="1">
                <a:solidFill>
                  <a:srgbClr val="17242E"/>
                </a:solidFill>
              </a:defRPr>
            </a:lvl4pPr>
            <a:lvl5pPr algn="l">
              <a:defRPr sz="2550" b="1">
                <a:solidFill>
                  <a:srgbClr val="17242E"/>
                </a:solidFill>
              </a:defRPr>
            </a:lvl5pPr>
            <a:lvl6pPr algn="l">
              <a:defRPr sz="2550" b="1">
                <a:solidFill>
                  <a:srgbClr val="17242E"/>
                </a:solidFill>
              </a:defRPr>
            </a:lvl6pPr>
            <a:lvl7pPr algn="l">
              <a:defRPr sz="2550" b="1">
                <a:solidFill>
                  <a:srgbClr val="17242E"/>
                </a:solidFill>
              </a:defRPr>
            </a:lvl7pPr>
            <a:lvl8pPr algn="l">
              <a:defRPr sz="2550" b="1">
                <a:solidFill>
                  <a:srgbClr val="17242E"/>
                </a:solidFill>
              </a:defRPr>
            </a:lvl8pPr>
            <a:lvl9pPr algn="l">
              <a:defRPr sz="255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242E"/>
                </a:solidFill>
              </a:defRPr>
            </a:pPr>
            <a:r>
              <a:rPr sz="2550" b="1">
                <a:solidFill>
                  <a:srgbClr val="17242E"/>
                </a:solidFill>
              </a:rPr>
              <a:t>The Literate AI execution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AC0E5F-DB5C-403D-9024-C24989C0E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66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38EB92-CC16-4C12-8D28-3429077F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90750"/>
            <a:ext cx="1314450" cy="1314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01043E-5B1B-4193-8D7F-1DB02EB2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09850"/>
            <a:ext cx="1504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1">
                <a:solidFill>
                  <a:srgbClr val="FFFFFF"/>
                </a:solidFill>
              </a:defRPr>
            </a:defPPr>
            <a:lvl1pPr algn="ctr">
              <a:defRPr sz="1500" b="1">
                <a:solidFill>
                  <a:srgbClr val="FFFFFF"/>
                </a:solidFill>
              </a:defRPr>
            </a:lvl1pPr>
            <a:lvl2pPr algn="ctr">
              <a:defRPr sz="1500" b="1">
                <a:solidFill>
                  <a:srgbClr val="FFFFFF"/>
                </a:solidFill>
              </a:defRPr>
            </a:lvl2pPr>
            <a:lvl3pPr algn="ctr">
              <a:defRPr sz="1500" b="1">
                <a:solidFill>
                  <a:srgbClr val="FFFFFF"/>
                </a:solidFill>
              </a:defRPr>
            </a:lvl3pPr>
            <a:lvl4pPr algn="ctr">
              <a:defRPr sz="1500" b="1">
                <a:solidFill>
                  <a:srgbClr val="FFFFFF"/>
                </a:solidFill>
              </a:defRPr>
            </a:lvl4pPr>
            <a:lvl5pPr algn="ctr">
              <a:defRPr sz="1500" b="1">
                <a:solidFill>
                  <a:srgbClr val="FFFFFF"/>
                </a:solidFill>
              </a:defRPr>
            </a:lvl5pPr>
            <a:lvl6pPr algn="ctr">
              <a:defRPr sz="1500" b="1">
                <a:solidFill>
                  <a:srgbClr val="FFFFFF"/>
                </a:solidFill>
              </a:defRPr>
            </a:lvl6pPr>
            <a:lvl7pPr algn="ctr">
              <a:defRPr sz="1500" b="1">
                <a:solidFill>
                  <a:srgbClr val="FFFFFF"/>
                </a:solidFill>
              </a:defRPr>
            </a:lvl7pPr>
            <a:lvl8pPr algn="ctr">
              <a:defRPr sz="1500" b="1">
                <a:solidFill>
                  <a:srgbClr val="FFFFFF"/>
                </a:solidFill>
              </a:defRPr>
            </a:lvl8pPr>
            <a:lvl9pPr algn="ctr">
              <a:defRPr sz="150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Authority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56F1B4-B4F4-4FB6-B96A-719577369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161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00" b="0">
                <a:solidFill>
                  <a:srgbClr val="17242E"/>
                </a:solidFill>
              </a:defRPr>
            </a:defPPr>
            <a:lvl1pPr algn="ctr">
              <a:defRPr sz="1200" b="0">
                <a:solidFill>
                  <a:srgbClr val="17242E"/>
                </a:solidFill>
              </a:defRPr>
            </a:lvl1pPr>
            <a:lvl2pPr algn="ctr">
              <a:defRPr sz="1200" b="0">
                <a:solidFill>
                  <a:srgbClr val="17242E"/>
                </a:solidFill>
              </a:defRPr>
            </a:lvl2pPr>
            <a:lvl3pPr algn="ctr">
              <a:defRPr sz="1200" b="0">
                <a:solidFill>
                  <a:srgbClr val="17242E"/>
                </a:solidFill>
              </a:defRPr>
            </a:lvl3pPr>
            <a:lvl4pPr algn="ctr">
              <a:defRPr sz="1200" b="0">
                <a:solidFill>
                  <a:srgbClr val="17242E"/>
                </a:solidFill>
              </a:defRPr>
            </a:lvl4pPr>
            <a:lvl5pPr algn="ctr">
              <a:defRPr sz="1200" b="0">
                <a:solidFill>
                  <a:srgbClr val="17242E"/>
                </a:solidFill>
              </a:defRPr>
            </a:lvl5pPr>
            <a:lvl6pPr algn="ctr">
              <a:defRPr sz="1200" b="0">
                <a:solidFill>
                  <a:srgbClr val="17242E"/>
                </a:solidFill>
              </a:defRPr>
            </a:lvl6pPr>
            <a:lvl7pPr algn="ctr">
              <a:defRPr sz="1200" b="0">
                <a:solidFill>
                  <a:srgbClr val="17242E"/>
                </a:solidFill>
              </a:defRPr>
            </a:lvl7pPr>
            <a:lvl8pPr algn="ctr">
              <a:defRPr sz="1200" b="0">
                <a:solidFill>
                  <a:srgbClr val="17242E"/>
                </a:solidFill>
              </a:defRPr>
            </a:lvl8pPr>
            <a:lvl9pPr algn="ctr">
              <a:defRPr sz="1200" b="0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Specifications</a:t>
            </a:r>
          </a:p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Flavors</a:t>
            </a:r>
          </a:p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Skills</a:t>
            </a:r>
          </a:p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Assets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5B9A91-91AA-46AD-BB5D-DF67F8321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2819400"/>
            <a:ext cx="781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1A5B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790B4E-2DC0-4FA0-8C15-6E569EB4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190750"/>
            <a:ext cx="1314450" cy="1314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B26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B359AF-A990-4688-B46D-903BB1C03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609850"/>
            <a:ext cx="1504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1">
                <a:solidFill>
                  <a:srgbClr val="FFFFFF"/>
                </a:solidFill>
              </a:defRPr>
            </a:defPPr>
            <a:lvl1pPr algn="ctr">
              <a:defRPr sz="1500" b="1">
                <a:solidFill>
                  <a:srgbClr val="FFFFFF"/>
                </a:solidFill>
              </a:defRPr>
            </a:lvl1pPr>
            <a:lvl2pPr algn="ctr">
              <a:defRPr sz="1500" b="1">
                <a:solidFill>
                  <a:srgbClr val="FFFFFF"/>
                </a:solidFill>
              </a:defRPr>
            </a:lvl2pPr>
            <a:lvl3pPr algn="ctr">
              <a:defRPr sz="1500" b="1">
                <a:solidFill>
                  <a:srgbClr val="FFFFFF"/>
                </a:solidFill>
              </a:defRPr>
            </a:lvl3pPr>
            <a:lvl4pPr algn="ctr">
              <a:defRPr sz="1500" b="1">
                <a:solidFill>
                  <a:srgbClr val="FFFFFF"/>
                </a:solidFill>
              </a:defRPr>
            </a:lvl4pPr>
            <a:lvl5pPr algn="ctr">
              <a:defRPr sz="1500" b="1">
                <a:solidFill>
                  <a:srgbClr val="FFFFFF"/>
                </a:solidFill>
              </a:defRPr>
            </a:lvl5pPr>
            <a:lvl6pPr algn="ctr">
              <a:defRPr sz="1500" b="1">
                <a:solidFill>
                  <a:srgbClr val="FFFFFF"/>
                </a:solidFill>
              </a:defRPr>
            </a:lvl6pPr>
            <a:lvl7pPr algn="ctr">
              <a:defRPr sz="1500" b="1">
                <a:solidFill>
                  <a:srgbClr val="FFFFFF"/>
                </a:solidFill>
              </a:defRPr>
            </a:lvl7pPr>
            <a:lvl8pPr algn="ctr">
              <a:defRPr sz="1500" b="1">
                <a:solidFill>
                  <a:srgbClr val="FFFFFF"/>
                </a:solidFill>
              </a:defRPr>
            </a:lvl8pPr>
            <a:lvl9pPr algn="ctr">
              <a:defRPr sz="150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7041B8-69E5-487A-9781-B73189AC0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848100"/>
            <a:ext cx="161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00" b="0">
                <a:solidFill>
                  <a:srgbClr val="17242E"/>
                </a:solidFill>
              </a:defRPr>
            </a:defPPr>
            <a:lvl1pPr algn="ctr">
              <a:defRPr sz="1200" b="0">
                <a:solidFill>
                  <a:srgbClr val="17242E"/>
                </a:solidFill>
              </a:defRPr>
            </a:lvl1pPr>
            <a:lvl2pPr algn="ctr">
              <a:defRPr sz="1200" b="0">
                <a:solidFill>
                  <a:srgbClr val="17242E"/>
                </a:solidFill>
              </a:defRPr>
            </a:lvl2pPr>
            <a:lvl3pPr algn="ctr">
              <a:defRPr sz="1200" b="0">
                <a:solidFill>
                  <a:srgbClr val="17242E"/>
                </a:solidFill>
              </a:defRPr>
            </a:lvl3pPr>
            <a:lvl4pPr algn="ctr">
              <a:defRPr sz="1200" b="0">
                <a:solidFill>
                  <a:srgbClr val="17242E"/>
                </a:solidFill>
              </a:defRPr>
            </a:lvl4pPr>
            <a:lvl5pPr algn="ctr">
              <a:defRPr sz="1200" b="0">
                <a:solidFill>
                  <a:srgbClr val="17242E"/>
                </a:solidFill>
              </a:defRPr>
            </a:lvl5pPr>
            <a:lvl6pPr algn="ctr">
              <a:defRPr sz="1200" b="0">
                <a:solidFill>
                  <a:srgbClr val="17242E"/>
                </a:solidFill>
              </a:defRPr>
            </a:lvl6pPr>
            <a:lvl7pPr algn="ctr">
              <a:defRPr sz="1200" b="0">
                <a:solidFill>
                  <a:srgbClr val="17242E"/>
                </a:solidFill>
              </a:defRPr>
            </a:lvl7pPr>
            <a:lvl8pPr algn="ctr">
              <a:defRPr sz="1200" b="0">
                <a:solidFill>
                  <a:srgbClr val="17242E"/>
                </a:solidFill>
              </a:defRPr>
            </a:lvl8pPr>
            <a:lvl9pPr algn="ctr">
              <a:defRPr sz="1200" b="0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Exact DAG</a:t>
            </a:r>
          </a:p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Bounded tasks</a:t>
            </a:r>
          </a:p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Model routes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F487E1-266E-40B9-8448-8C75D3E0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819400"/>
            <a:ext cx="781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1A5B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A3424F-B554-4003-9F1E-8983F7930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190750"/>
            <a:ext cx="1314450" cy="1314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94E1FC-0707-462E-9961-ACE429453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609850"/>
            <a:ext cx="1504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1">
                <a:solidFill>
                  <a:srgbClr val="FFFFFF"/>
                </a:solidFill>
              </a:defRPr>
            </a:defPPr>
            <a:lvl1pPr algn="ctr">
              <a:defRPr sz="1500" b="1">
                <a:solidFill>
                  <a:srgbClr val="FFFFFF"/>
                </a:solidFill>
              </a:defRPr>
            </a:lvl1pPr>
            <a:lvl2pPr algn="ctr">
              <a:defRPr sz="1500" b="1">
                <a:solidFill>
                  <a:srgbClr val="FFFFFF"/>
                </a:solidFill>
              </a:defRPr>
            </a:lvl2pPr>
            <a:lvl3pPr algn="ctr">
              <a:defRPr sz="1500" b="1">
                <a:solidFill>
                  <a:srgbClr val="FFFFFF"/>
                </a:solidFill>
              </a:defRPr>
            </a:lvl3pPr>
            <a:lvl4pPr algn="ctr">
              <a:defRPr sz="1500" b="1">
                <a:solidFill>
                  <a:srgbClr val="FFFFFF"/>
                </a:solidFill>
              </a:defRPr>
            </a:lvl4pPr>
            <a:lvl5pPr algn="ctr">
              <a:defRPr sz="1500" b="1">
                <a:solidFill>
                  <a:srgbClr val="FFFFFF"/>
                </a:solidFill>
              </a:defRPr>
            </a:lvl5pPr>
            <a:lvl6pPr algn="ctr">
              <a:defRPr sz="1500" b="1">
                <a:solidFill>
                  <a:srgbClr val="FFFFFF"/>
                </a:solidFill>
              </a:defRPr>
            </a:lvl6pPr>
            <a:lvl7pPr algn="ctr">
              <a:defRPr sz="1500" b="1">
                <a:solidFill>
                  <a:srgbClr val="FFFFFF"/>
                </a:solidFill>
              </a:defRPr>
            </a:lvl7pPr>
            <a:lvl8pPr algn="ctr">
              <a:defRPr sz="1500" b="1">
                <a:solidFill>
                  <a:srgbClr val="FFFFFF"/>
                </a:solidFill>
              </a:defRPr>
            </a:lvl8pPr>
            <a:lvl9pPr algn="ctr">
              <a:defRPr sz="150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Generate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626819-2001-47C2-82D0-9CF0C1F23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848100"/>
            <a:ext cx="161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00" b="0">
                <a:solidFill>
                  <a:srgbClr val="17242E"/>
                </a:solidFill>
              </a:defRPr>
            </a:defPPr>
            <a:lvl1pPr algn="ctr">
              <a:defRPr sz="1200" b="0">
                <a:solidFill>
                  <a:srgbClr val="17242E"/>
                </a:solidFill>
              </a:defRPr>
            </a:lvl1pPr>
            <a:lvl2pPr algn="ctr">
              <a:defRPr sz="1200" b="0">
                <a:solidFill>
                  <a:srgbClr val="17242E"/>
                </a:solidFill>
              </a:defRPr>
            </a:lvl2pPr>
            <a:lvl3pPr algn="ctr">
              <a:defRPr sz="1200" b="0">
                <a:solidFill>
                  <a:srgbClr val="17242E"/>
                </a:solidFill>
              </a:defRPr>
            </a:lvl3pPr>
            <a:lvl4pPr algn="ctr">
              <a:defRPr sz="1200" b="0">
                <a:solidFill>
                  <a:srgbClr val="17242E"/>
                </a:solidFill>
              </a:defRPr>
            </a:lvl4pPr>
            <a:lvl5pPr algn="ctr">
              <a:defRPr sz="1200" b="0">
                <a:solidFill>
                  <a:srgbClr val="17242E"/>
                </a:solidFill>
              </a:defRPr>
            </a:lvl5pPr>
            <a:lvl6pPr algn="ctr">
              <a:defRPr sz="1200" b="0">
                <a:solidFill>
                  <a:srgbClr val="17242E"/>
                </a:solidFill>
              </a:defRPr>
            </a:lvl6pPr>
            <a:lvl7pPr algn="ctr">
              <a:defRPr sz="1200" b="0">
                <a:solidFill>
                  <a:srgbClr val="17242E"/>
                </a:solidFill>
              </a:defRPr>
            </a:lvl7pPr>
            <a:lvl8pPr algn="ctr">
              <a:defRPr sz="1200" b="0">
                <a:solidFill>
                  <a:srgbClr val="17242E"/>
                </a:solidFill>
              </a:defRPr>
            </a:lvl8pPr>
            <a:lvl9pPr algn="ctr">
              <a:defRPr sz="1200" b="0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Source</a:t>
            </a:r>
          </a:p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Tests</a:t>
            </a:r>
          </a:p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CycloneDX SBOM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B0C17C-95D7-43D0-B1D4-768E4BE4F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819400"/>
            <a:ext cx="781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1A5B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851A57-2216-4064-BF57-9D7EEF5D8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190750"/>
            <a:ext cx="1314450" cy="1314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7EA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C666DA-0F85-4228-8709-93F7D27CC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609850"/>
            <a:ext cx="1504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1">
                <a:solidFill>
                  <a:srgbClr val="FFFFFF"/>
                </a:solidFill>
              </a:defRPr>
            </a:defPPr>
            <a:lvl1pPr algn="ctr">
              <a:defRPr sz="1500" b="1">
                <a:solidFill>
                  <a:srgbClr val="FFFFFF"/>
                </a:solidFill>
              </a:defRPr>
            </a:lvl1pPr>
            <a:lvl2pPr algn="ctr">
              <a:defRPr sz="1500" b="1">
                <a:solidFill>
                  <a:srgbClr val="FFFFFF"/>
                </a:solidFill>
              </a:defRPr>
            </a:lvl2pPr>
            <a:lvl3pPr algn="ctr">
              <a:defRPr sz="1500" b="1">
                <a:solidFill>
                  <a:srgbClr val="FFFFFF"/>
                </a:solidFill>
              </a:defRPr>
            </a:lvl3pPr>
            <a:lvl4pPr algn="ctr">
              <a:defRPr sz="1500" b="1">
                <a:solidFill>
                  <a:srgbClr val="FFFFFF"/>
                </a:solidFill>
              </a:defRPr>
            </a:lvl4pPr>
            <a:lvl5pPr algn="ctr">
              <a:defRPr sz="1500" b="1">
                <a:solidFill>
                  <a:srgbClr val="FFFFFF"/>
                </a:solidFill>
              </a:defRPr>
            </a:lvl5pPr>
            <a:lvl6pPr algn="ctr">
              <a:defRPr sz="1500" b="1">
                <a:solidFill>
                  <a:srgbClr val="FFFFFF"/>
                </a:solidFill>
              </a:defRPr>
            </a:lvl6pPr>
            <a:lvl7pPr algn="ctr">
              <a:defRPr sz="1500" b="1">
                <a:solidFill>
                  <a:srgbClr val="FFFFFF"/>
                </a:solidFill>
              </a:defRPr>
            </a:lvl7pPr>
            <a:lvl8pPr algn="ctr">
              <a:defRPr sz="1500" b="1">
                <a:solidFill>
                  <a:srgbClr val="FFFFFF"/>
                </a:solidFill>
              </a:defRPr>
            </a:lvl8pPr>
            <a:lvl9pPr algn="ctr">
              <a:defRPr sz="150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Prove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4CA390-0984-4B26-BF96-AD4CCE014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848100"/>
            <a:ext cx="161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00" b="0">
                <a:solidFill>
                  <a:srgbClr val="17242E"/>
                </a:solidFill>
              </a:defRPr>
            </a:defPPr>
            <a:lvl1pPr algn="ctr">
              <a:defRPr sz="1200" b="0">
                <a:solidFill>
                  <a:srgbClr val="17242E"/>
                </a:solidFill>
              </a:defRPr>
            </a:lvl1pPr>
            <a:lvl2pPr algn="ctr">
              <a:defRPr sz="1200" b="0">
                <a:solidFill>
                  <a:srgbClr val="17242E"/>
                </a:solidFill>
              </a:defRPr>
            </a:lvl2pPr>
            <a:lvl3pPr algn="ctr">
              <a:defRPr sz="1200" b="0">
                <a:solidFill>
                  <a:srgbClr val="17242E"/>
                </a:solidFill>
              </a:defRPr>
            </a:lvl3pPr>
            <a:lvl4pPr algn="ctr">
              <a:defRPr sz="1200" b="0">
                <a:solidFill>
                  <a:srgbClr val="17242E"/>
                </a:solidFill>
              </a:defRPr>
            </a:lvl4pPr>
            <a:lvl5pPr algn="ctr">
              <a:defRPr sz="1200" b="0">
                <a:solidFill>
                  <a:srgbClr val="17242E"/>
                </a:solidFill>
              </a:defRPr>
            </a:lvl5pPr>
            <a:lvl6pPr algn="ctr">
              <a:defRPr sz="1200" b="0">
                <a:solidFill>
                  <a:srgbClr val="17242E"/>
                </a:solidFill>
              </a:defRPr>
            </a:lvl6pPr>
            <a:lvl7pPr algn="ctr">
              <a:defRPr sz="1200" b="0">
                <a:solidFill>
                  <a:srgbClr val="17242E"/>
                </a:solidFill>
              </a:defRPr>
            </a:lvl7pPr>
            <a:lvl8pPr algn="ctr">
              <a:defRPr sz="1200" b="0">
                <a:solidFill>
                  <a:srgbClr val="17242E"/>
                </a:solidFill>
              </a:defRPr>
            </a:lvl8pPr>
            <a:lvl9pPr algn="ctr">
              <a:defRPr sz="1200" b="0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Build</a:t>
            </a:r>
          </a:p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Run</a:t>
            </a:r>
          </a:p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Independent acceptance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50F72B-5A30-46B7-9074-CA92D6B5E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819400"/>
            <a:ext cx="781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1A5B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E71284-11EF-48F4-A7EE-3B99F27FD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190750"/>
            <a:ext cx="1314450" cy="1314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A5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557A1E-43F9-44FE-8F5F-ACAA2B52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609850"/>
            <a:ext cx="1504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1">
                <a:solidFill>
                  <a:srgbClr val="FFFFFF"/>
                </a:solidFill>
              </a:defRPr>
            </a:defPPr>
            <a:lvl1pPr algn="ctr">
              <a:defRPr sz="1500" b="1">
                <a:solidFill>
                  <a:srgbClr val="FFFFFF"/>
                </a:solidFill>
              </a:defRPr>
            </a:lvl1pPr>
            <a:lvl2pPr algn="ctr">
              <a:defRPr sz="1500" b="1">
                <a:solidFill>
                  <a:srgbClr val="FFFFFF"/>
                </a:solidFill>
              </a:defRPr>
            </a:lvl2pPr>
            <a:lvl3pPr algn="ctr">
              <a:defRPr sz="1500" b="1">
                <a:solidFill>
                  <a:srgbClr val="FFFFFF"/>
                </a:solidFill>
              </a:defRPr>
            </a:lvl3pPr>
            <a:lvl4pPr algn="ctr">
              <a:defRPr sz="1500" b="1">
                <a:solidFill>
                  <a:srgbClr val="FFFFFF"/>
                </a:solidFill>
              </a:defRPr>
            </a:lvl4pPr>
            <a:lvl5pPr algn="ctr">
              <a:defRPr sz="1500" b="1">
                <a:solidFill>
                  <a:srgbClr val="FFFFFF"/>
                </a:solidFill>
              </a:defRPr>
            </a:lvl5pPr>
            <a:lvl6pPr algn="ctr">
              <a:defRPr sz="1500" b="1">
                <a:solidFill>
                  <a:srgbClr val="FFFFFF"/>
                </a:solidFill>
              </a:defRPr>
            </a:lvl6pPr>
            <a:lvl7pPr algn="ctr">
              <a:defRPr sz="1500" b="1">
                <a:solidFill>
                  <a:srgbClr val="FFFFFF"/>
                </a:solidFill>
              </a:defRPr>
            </a:lvl7pPr>
            <a:lvl8pPr algn="ctr">
              <a:defRPr sz="1500" b="1">
                <a:solidFill>
                  <a:srgbClr val="FFFFFF"/>
                </a:solidFill>
              </a:defRPr>
            </a:lvl8pPr>
            <a:lvl9pPr algn="ctr">
              <a:defRPr sz="150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Retain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E435AA-FBAE-4551-BBF7-3AA29073A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848100"/>
            <a:ext cx="161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00" b="0">
                <a:solidFill>
                  <a:srgbClr val="17242E"/>
                </a:solidFill>
              </a:defRPr>
            </a:defPPr>
            <a:lvl1pPr algn="ctr">
              <a:defRPr sz="1200" b="0">
                <a:solidFill>
                  <a:srgbClr val="17242E"/>
                </a:solidFill>
              </a:defRPr>
            </a:lvl1pPr>
            <a:lvl2pPr algn="ctr">
              <a:defRPr sz="1200" b="0">
                <a:solidFill>
                  <a:srgbClr val="17242E"/>
                </a:solidFill>
              </a:defRPr>
            </a:lvl2pPr>
            <a:lvl3pPr algn="ctr">
              <a:defRPr sz="1200" b="0">
                <a:solidFill>
                  <a:srgbClr val="17242E"/>
                </a:solidFill>
              </a:defRPr>
            </a:lvl3pPr>
            <a:lvl4pPr algn="ctr">
              <a:defRPr sz="1200" b="0">
                <a:solidFill>
                  <a:srgbClr val="17242E"/>
                </a:solidFill>
              </a:defRPr>
            </a:lvl4pPr>
            <a:lvl5pPr algn="ctr">
              <a:defRPr sz="1200" b="0">
                <a:solidFill>
                  <a:srgbClr val="17242E"/>
                </a:solidFill>
              </a:defRPr>
            </a:lvl5pPr>
            <a:lvl6pPr algn="ctr">
              <a:defRPr sz="1200" b="0">
                <a:solidFill>
                  <a:srgbClr val="17242E"/>
                </a:solidFill>
              </a:defRPr>
            </a:lvl6pPr>
            <a:lvl7pPr algn="ctr">
              <a:defRPr sz="1200" b="0">
                <a:solidFill>
                  <a:srgbClr val="17242E"/>
                </a:solidFill>
              </a:defRPr>
            </a:lvl7pPr>
            <a:lvl8pPr algn="ctr">
              <a:defRPr sz="1200" b="0">
                <a:solidFill>
                  <a:srgbClr val="17242E"/>
                </a:solidFill>
              </a:defRPr>
            </a:lvl8pPr>
            <a:lvl9pPr algn="ctr">
              <a:defRPr sz="1200" b="0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Artifact</a:t>
            </a:r>
          </a:p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Provenance</a:t>
            </a:r>
          </a:p>
          <a:p xmlns:a="http://schemas.openxmlformats.org/drawingml/2006/main">
            <a:pPr algn="ctr">
              <a:defRPr sz="1200" b="0">
                <a:solidFill>
                  <a:srgbClr val="17242E"/>
                </a:solidFill>
              </a:defRPr>
            </a:pPr>
            <a:r>
              <a:rPr sz="1200" b="0">
                <a:solidFill>
                  <a:srgbClr val="17242E"/>
                </a:solidFill>
              </a:rPr>
              <a:t>Test receipt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F41A9F-0AD0-491F-B04B-3AD0E1C1E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42925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1">
                <a:solidFill>
                  <a:srgbClr val="536675"/>
                </a:solidFill>
              </a:defRPr>
            </a:defPPr>
            <a:lvl1pPr algn="ctr">
              <a:defRPr sz="1500" b="1">
                <a:solidFill>
                  <a:srgbClr val="536675"/>
                </a:solidFill>
              </a:defRPr>
            </a:lvl1pPr>
            <a:lvl2pPr algn="ctr">
              <a:defRPr sz="1500" b="1">
                <a:solidFill>
                  <a:srgbClr val="536675"/>
                </a:solidFill>
              </a:defRPr>
            </a:lvl2pPr>
            <a:lvl3pPr algn="ctr">
              <a:defRPr sz="1500" b="1">
                <a:solidFill>
                  <a:srgbClr val="536675"/>
                </a:solidFill>
              </a:defRPr>
            </a:lvl3pPr>
            <a:lvl4pPr algn="ctr">
              <a:defRPr sz="1500" b="1">
                <a:solidFill>
                  <a:srgbClr val="536675"/>
                </a:solidFill>
              </a:defRPr>
            </a:lvl4pPr>
            <a:lvl5pPr algn="ctr">
              <a:defRPr sz="1500" b="1">
                <a:solidFill>
                  <a:srgbClr val="536675"/>
                </a:solidFill>
              </a:defRPr>
            </a:lvl5pPr>
            <a:lvl6pPr algn="ctr">
              <a:defRPr sz="1500" b="1">
                <a:solidFill>
                  <a:srgbClr val="536675"/>
                </a:solidFill>
              </a:defRPr>
            </a:lvl6pPr>
            <a:lvl7pPr algn="ctr">
              <a:defRPr sz="1500" b="1">
                <a:solidFill>
                  <a:srgbClr val="536675"/>
                </a:solidFill>
              </a:defRPr>
            </a:lvl7pPr>
            <a:lvl8pPr algn="ctr">
              <a:defRPr sz="1500" b="1">
                <a:solidFill>
                  <a:srgbClr val="536675"/>
                </a:solidFill>
              </a:defRPr>
            </a:lvl8pPr>
            <a:lvl9pPr algn="ctr">
              <a:defRPr sz="1500" b="1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536675"/>
                </a:solidFill>
              </a:defRPr>
            </a:pPr>
            <a:r>
              <a:rPr sz="1500" b="1">
                <a:solidFill>
                  <a:srgbClr val="536675"/>
                </a:solidFill>
              </a:rPr>
              <a:t>Cache removal changes cost, not meaning. A changed authority input changes identity.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5FA6FC-DB70-4A01-81AD-B7B96E972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00" b="0">
                <a:solidFill>
                  <a:srgbClr val="536675"/>
                </a:solidFill>
              </a:defRPr>
            </a:defPPr>
            <a:lvl1pPr algn="l">
              <a:defRPr sz="900" b="0">
                <a:solidFill>
                  <a:srgbClr val="536675"/>
                </a:solidFill>
              </a:defRPr>
            </a:lvl1pPr>
            <a:lvl2pPr algn="l">
              <a:defRPr sz="900" b="0">
                <a:solidFill>
                  <a:srgbClr val="536675"/>
                </a:solidFill>
              </a:defRPr>
            </a:lvl2pPr>
            <a:lvl3pPr algn="l">
              <a:defRPr sz="900" b="0">
                <a:solidFill>
                  <a:srgbClr val="536675"/>
                </a:solidFill>
              </a:defRPr>
            </a:lvl3pPr>
            <a:lvl4pPr algn="l">
              <a:defRPr sz="900" b="0">
                <a:solidFill>
                  <a:srgbClr val="536675"/>
                </a:solidFill>
              </a:defRPr>
            </a:lvl4pPr>
            <a:lvl5pPr algn="l">
              <a:defRPr sz="900" b="0">
                <a:solidFill>
                  <a:srgbClr val="536675"/>
                </a:solidFill>
              </a:defRPr>
            </a:lvl5pPr>
            <a:lvl6pPr algn="l">
              <a:defRPr sz="900" b="0">
                <a:solidFill>
                  <a:srgbClr val="536675"/>
                </a:solidFill>
              </a:defRPr>
            </a:lvl6pPr>
            <a:lvl7pPr algn="l">
              <a:defRPr sz="900" b="0">
                <a:solidFill>
                  <a:srgbClr val="536675"/>
                </a:solidFill>
              </a:defRPr>
            </a:lvl7pPr>
            <a:lvl8pPr algn="l">
              <a:defRPr sz="900" b="0">
                <a:solidFill>
                  <a:srgbClr val="536675"/>
                </a:solidFill>
              </a:defRPr>
            </a:lvl8pPr>
            <a:lvl9pPr algn="l">
              <a:defRPr sz="90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36675"/>
                </a:solidFill>
              </a:defRPr>
            </a:pPr>
            <a:r>
              <a:rPr sz="900" b="0">
                <a:solidFill>
                  <a:srgbClr val="536675"/>
                </a:solidFill>
              </a:rPr>
              <a:t>Literate AI 1.3.1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66D524-4B19-4E86-A0DF-CA0AB01BA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>
                <a:solidFill>
                  <a:srgbClr val="536675"/>
                </a:solidFill>
              </a:defRPr>
            </a:defPPr>
            <a:lvl1pPr algn="r">
              <a:defRPr sz="900" b="1">
                <a:solidFill>
                  <a:srgbClr val="536675"/>
                </a:solidFill>
              </a:defRPr>
            </a:lvl1pPr>
            <a:lvl2pPr algn="r">
              <a:defRPr sz="900" b="1">
                <a:solidFill>
                  <a:srgbClr val="536675"/>
                </a:solidFill>
              </a:defRPr>
            </a:lvl2pPr>
            <a:lvl3pPr algn="r">
              <a:defRPr sz="900" b="1">
                <a:solidFill>
                  <a:srgbClr val="536675"/>
                </a:solidFill>
              </a:defRPr>
            </a:lvl3pPr>
            <a:lvl4pPr algn="r">
              <a:defRPr sz="900" b="1">
                <a:solidFill>
                  <a:srgbClr val="536675"/>
                </a:solidFill>
              </a:defRPr>
            </a:lvl4pPr>
            <a:lvl5pPr algn="r">
              <a:defRPr sz="900" b="1">
                <a:solidFill>
                  <a:srgbClr val="536675"/>
                </a:solidFill>
              </a:defRPr>
            </a:lvl5pPr>
            <a:lvl6pPr algn="r">
              <a:defRPr sz="900" b="1">
                <a:solidFill>
                  <a:srgbClr val="536675"/>
                </a:solidFill>
              </a:defRPr>
            </a:lvl6pPr>
            <a:lvl7pPr algn="r">
              <a:defRPr sz="900" b="1">
                <a:solidFill>
                  <a:srgbClr val="536675"/>
                </a:solidFill>
              </a:defRPr>
            </a:lvl7pPr>
            <a:lvl8pPr algn="r">
              <a:defRPr sz="900" b="1">
                <a:solidFill>
                  <a:srgbClr val="536675"/>
                </a:solidFill>
              </a:defRPr>
            </a:lvl8pPr>
            <a:lvl9pPr algn="r">
              <a:defRPr sz="900" b="1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r">
              <a:defRPr sz="900" b="1">
                <a:solidFill>
                  <a:srgbClr val="536675"/>
                </a:solidFill>
              </a:defRPr>
            </a:pPr>
            <a:r>
              <a:rPr sz="900" b="1">
                <a:solidFill>
                  <a:srgbClr val="536675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9390488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9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0E7787-18DD-44F6-B500-F5779741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47C20"/>
                </a:solidFill>
              </a:defRPr>
            </a:defPPr>
            <a:lvl1pPr algn="l">
              <a:defRPr sz="1050" b="1">
                <a:solidFill>
                  <a:srgbClr val="F47C20"/>
                </a:solidFill>
              </a:defRPr>
            </a:lvl1pPr>
            <a:lvl2pPr algn="l">
              <a:defRPr sz="1050" b="1">
                <a:solidFill>
                  <a:srgbClr val="F47C20"/>
                </a:solidFill>
              </a:defRPr>
            </a:lvl2pPr>
            <a:lvl3pPr algn="l">
              <a:defRPr sz="1050" b="1">
                <a:solidFill>
                  <a:srgbClr val="F47C20"/>
                </a:solidFill>
              </a:defRPr>
            </a:lvl3pPr>
            <a:lvl4pPr algn="l">
              <a:defRPr sz="1050" b="1">
                <a:solidFill>
                  <a:srgbClr val="F47C20"/>
                </a:solidFill>
              </a:defRPr>
            </a:lvl4pPr>
            <a:lvl5pPr algn="l">
              <a:defRPr sz="1050" b="1">
                <a:solidFill>
                  <a:srgbClr val="F47C20"/>
                </a:solidFill>
              </a:defRPr>
            </a:lvl5pPr>
            <a:lvl6pPr algn="l">
              <a:defRPr sz="1050" b="1">
                <a:solidFill>
                  <a:srgbClr val="F47C20"/>
                </a:solidFill>
              </a:defRPr>
            </a:lvl6pPr>
            <a:lvl7pPr algn="l">
              <a:defRPr sz="1050" b="1">
                <a:solidFill>
                  <a:srgbClr val="F47C20"/>
                </a:solidFill>
              </a:defRPr>
            </a:lvl7pPr>
            <a:lvl8pPr algn="l">
              <a:defRPr sz="1050" b="1">
                <a:solidFill>
                  <a:srgbClr val="F47C20"/>
                </a:solidFill>
              </a:defRPr>
            </a:lvl8pPr>
            <a:lvl9pPr algn="l">
              <a:defRPr sz="10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F47C20"/>
                </a:solidFill>
              </a:defRPr>
            </a:pPr>
            <a:r>
              <a:rPr sz="1050" b="1">
                <a:solidFill>
                  <a:srgbClr val="F47C20"/>
                </a:solidFill>
              </a:rPr>
              <a:t>CORE CONCEPTS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C1A021-93B9-4208-9259-6DE19CC7D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550" b="1">
                <a:solidFill>
                  <a:srgbClr val="17242E"/>
                </a:solidFill>
              </a:defRPr>
            </a:defPPr>
            <a:lvl1pPr algn="l">
              <a:defRPr sz="2550" b="1">
                <a:solidFill>
                  <a:srgbClr val="17242E"/>
                </a:solidFill>
              </a:defRPr>
            </a:lvl1pPr>
            <a:lvl2pPr algn="l">
              <a:defRPr sz="2550" b="1">
                <a:solidFill>
                  <a:srgbClr val="17242E"/>
                </a:solidFill>
              </a:defRPr>
            </a:lvl2pPr>
            <a:lvl3pPr algn="l">
              <a:defRPr sz="2550" b="1">
                <a:solidFill>
                  <a:srgbClr val="17242E"/>
                </a:solidFill>
              </a:defRPr>
            </a:lvl3pPr>
            <a:lvl4pPr algn="l">
              <a:defRPr sz="2550" b="1">
                <a:solidFill>
                  <a:srgbClr val="17242E"/>
                </a:solidFill>
              </a:defRPr>
            </a:lvl4pPr>
            <a:lvl5pPr algn="l">
              <a:defRPr sz="2550" b="1">
                <a:solidFill>
                  <a:srgbClr val="17242E"/>
                </a:solidFill>
              </a:defRPr>
            </a:lvl5pPr>
            <a:lvl6pPr algn="l">
              <a:defRPr sz="2550" b="1">
                <a:solidFill>
                  <a:srgbClr val="17242E"/>
                </a:solidFill>
              </a:defRPr>
            </a:lvl6pPr>
            <a:lvl7pPr algn="l">
              <a:defRPr sz="2550" b="1">
                <a:solidFill>
                  <a:srgbClr val="17242E"/>
                </a:solidFill>
              </a:defRPr>
            </a:lvl7pPr>
            <a:lvl8pPr algn="l">
              <a:defRPr sz="2550" b="1">
                <a:solidFill>
                  <a:srgbClr val="17242E"/>
                </a:solidFill>
              </a:defRPr>
            </a:lvl8pPr>
            <a:lvl9pPr algn="l">
              <a:defRPr sz="255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242E"/>
                </a:solidFill>
              </a:defRPr>
            </a:pPr>
            <a:r>
              <a:rPr sz="2550" b="1">
                <a:solidFill>
                  <a:srgbClr val="17242E"/>
                </a:solidFill>
              </a:rPr>
              <a:t>What remains first class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8E7565-64AC-4BAB-B3A1-C98F89F41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66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EECDB9-18D6-452B-B74D-4A27C5BAF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097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F47C20"/>
                </a:solidFill>
              </a:defRPr>
            </a:defPPr>
            <a:lvl1pPr algn="l">
              <a:defRPr sz="1500" b="1">
                <a:solidFill>
                  <a:srgbClr val="F47C20"/>
                </a:solidFill>
              </a:defRPr>
            </a:lvl1pPr>
            <a:lvl2pPr algn="l">
              <a:defRPr sz="1500" b="1">
                <a:solidFill>
                  <a:srgbClr val="F47C20"/>
                </a:solidFill>
              </a:defRPr>
            </a:lvl2pPr>
            <a:lvl3pPr algn="l">
              <a:defRPr sz="1500" b="1">
                <a:solidFill>
                  <a:srgbClr val="F47C20"/>
                </a:solidFill>
              </a:defRPr>
            </a:lvl3pPr>
            <a:lvl4pPr algn="l">
              <a:defRPr sz="1500" b="1">
                <a:solidFill>
                  <a:srgbClr val="F47C20"/>
                </a:solidFill>
              </a:defRPr>
            </a:lvl4pPr>
            <a:lvl5pPr algn="l">
              <a:defRPr sz="1500" b="1">
                <a:solidFill>
                  <a:srgbClr val="F47C20"/>
                </a:solidFill>
              </a:defRPr>
            </a:lvl5pPr>
            <a:lvl6pPr algn="l">
              <a:defRPr sz="1500" b="1">
                <a:solidFill>
                  <a:srgbClr val="F47C20"/>
                </a:solidFill>
              </a:defRPr>
            </a:lvl6pPr>
            <a:lvl7pPr algn="l">
              <a:defRPr sz="1500" b="1">
                <a:solidFill>
                  <a:srgbClr val="F47C20"/>
                </a:solidFill>
              </a:defRPr>
            </a:lvl7pPr>
            <a:lvl8pPr algn="l">
              <a:defRPr sz="1500" b="1">
                <a:solidFill>
                  <a:srgbClr val="F47C20"/>
                </a:solidFill>
              </a:defRPr>
            </a:lvl8pPr>
            <a:lvl9pPr algn="l">
              <a:defRPr sz="150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47C20"/>
                </a:solidFill>
              </a:defRPr>
            </a:pPr>
            <a:r>
              <a:rPr sz="1500" b="1">
                <a:solidFill>
                  <a:srgbClr val="F47C20"/>
                </a:solidFill>
              </a:rPr>
              <a:t>Components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7F3F3-D4DB-4BF1-88FD-AB1C927C1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1943100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3BC716-3CF4-419F-B416-15D3ED8CD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800225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17242E"/>
                </a:solidFill>
              </a:defRPr>
            </a:defPPr>
            <a:lvl1pPr algn="l">
              <a:defRPr sz="1500" b="0">
                <a:solidFill>
                  <a:srgbClr val="17242E"/>
                </a:solidFill>
              </a:defRPr>
            </a:lvl1pPr>
            <a:lvl2pPr algn="l">
              <a:defRPr sz="1500" b="0">
                <a:solidFill>
                  <a:srgbClr val="17242E"/>
                </a:solidFill>
              </a:defRPr>
            </a:lvl2pPr>
            <a:lvl3pPr algn="l">
              <a:defRPr sz="1500" b="0">
                <a:solidFill>
                  <a:srgbClr val="17242E"/>
                </a:solidFill>
              </a:defRPr>
            </a:lvl3pPr>
            <a:lvl4pPr algn="l">
              <a:defRPr sz="1500" b="0">
                <a:solidFill>
                  <a:srgbClr val="17242E"/>
                </a:solidFill>
              </a:defRPr>
            </a:lvl4pPr>
            <a:lvl5pPr algn="l">
              <a:defRPr sz="1500" b="0">
                <a:solidFill>
                  <a:srgbClr val="17242E"/>
                </a:solidFill>
              </a:defRPr>
            </a:lvl5pPr>
            <a:lvl6pPr algn="l">
              <a:defRPr sz="1500" b="0">
                <a:solidFill>
                  <a:srgbClr val="17242E"/>
                </a:solidFill>
              </a:defRPr>
            </a:lvl6pPr>
            <a:lvl7pPr algn="l">
              <a:defRPr sz="1500" b="0">
                <a:solidFill>
                  <a:srgbClr val="17242E"/>
                </a:solidFill>
              </a:defRPr>
            </a:lvl7pPr>
            <a:lvl8pPr algn="l">
              <a:defRPr sz="1500" b="0">
                <a:solidFill>
                  <a:srgbClr val="17242E"/>
                </a:solidFill>
              </a:defRPr>
            </a:lvl8pPr>
            <a:lvl9pPr algn="l">
              <a:defRPr sz="1500" b="0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7242E"/>
                </a:solidFill>
              </a:defRPr>
            </a:pPr>
            <a:r>
              <a:rPr sz="1500" b="0">
                <a:solidFill>
                  <a:srgbClr val="17242E"/>
                </a:solidFill>
              </a:rPr>
              <a:t>Behavior, contracts, composition and acceptance criteria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7AD63C-BF6F-4500-886C-5F020A2B4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2A9D8F"/>
                </a:solidFill>
              </a:defRPr>
            </a:defPPr>
            <a:lvl1pPr algn="l">
              <a:defRPr sz="1500" b="1">
                <a:solidFill>
                  <a:srgbClr val="2A9D8F"/>
                </a:solidFill>
              </a:defRPr>
            </a:lvl1pPr>
            <a:lvl2pPr algn="l">
              <a:defRPr sz="1500" b="1">
                <a:solidFill>
                  <a:srgbClr val="2A9D8F"/>
                </a:solidFill>
              </a:defRPr>
            </a:lvl2pPr>
            <a:lvl3pPr algn="l">
              <a:defRPr sz="1500" b="1">
                <a:solidFill>
                  <a:srgbClr val="2A9D8F"/>
                </a:solidFill>
              </a:defRPr>
            </a:lvl3pPr>
            <a:lvl4pPr algn="l">
              <a:defRPr sz="1500" b="1">
                <a:solidFill>
                  <a:srgbClr val="2A9D8F"/>
                </a:solidFill>
              </a:defRPr>
            </a:lvl4pPr>
            <a:lvl5pPr algn="l">
              <a:defRPr sz="1500" b="1">
                <a:solidFill>
                  <a:srgbClr val="2A9D8F"/>
                </a:solidFill>
              </a:defRPr>
            </a:lvl5pPr>
            <a:lvl6pPr algn="l">
              <a:defRPr sz="1500" b="1">
                <a:solidFill>
                  <a:srgbClr val="2A9D8F"/>
                </a:solidFill>
              </a:defRPr>
            </a:lvl6pPr>
            <a:lvl7pPr algn="l">
              <a:defRPr sz="1500" b="1">
                <a:solidFill>
                  <a:srgbClr val="2A9D8F"/>
                </a:solidFill>
              </a:defRPr>
            </a:lvl7pPr>
            <a:lvl8pPr algn="l">
              <a:defRPr sz="1500" b="1">
                <a:solidFill>
                  <a:srgbClr val="2A9D8F"/>
                </a:solidFill>
              </a:defRPr>
            </a:lvl8pPr>
            <a:lvl9pPr algn="l">
              <a:defRPr sz="1500" b="1">
                <a:solidFill>
                  <a:srgbClr val="2A9D8F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Assets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B4137B-7E5D-4B2E-ADC8-14530D3F7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667000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A8A6D4-54F8-4F36-B997-C15956A9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524125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17242E"/>
                </a:solidFill>
              </a:defRPr>
            </a:defPPr>
            <a:lvl1pPr algn="l">
              <a:defRPr sz="1500" b="0">
                <a:solidFill>
                  <a:srgbClr val="17242E"/>
                </a:solidFill>
              </a:defRPr>
            </a:lvl1pPr>
            <a:lvl2pPr algn="l">
              <a:defRPr sz="1500" b="0">
                <a:solidFill>
                  <a:srgbClr val="17242E"/>
                </a:solidFill>
              </a:defRPr>
            </a:lvl2pPr>
            <a:lvl3pPr algn="l">
              <a:defRPr sz="1500" b="0">
                <a:solidFill>
                  <a:srgbClr val="17242E"/>
                </a:solidFill>
              </a:defRPr>
            </a:lvl3pPr>
            <a:lvl4pPr algn="l">
              <a:defRPr sz="1500" b="0">
                <a:solidFill>
                  <a:srgbClr val="17242E"/>
                </a:solidFill>
              </a:defRPr>
            </a:lvl4pPr>
            <a:lvl5pPr algn="l">
              <a:defRPr sz="1500" b="0">
                <a:solidFill>
                  <a:srgbClr val="17242E"/>
                </a:solidFill>
              </a:defRPr>
            </a:lvl5pPr>
            <a:lvl6pPr algn="l">
              <a:defRPr sz="1500" b="0">
                <a:solidFill>
                  <a:srgbClr val="17242E"/>
                </a:solidFill>
              </a:defRPr>
            </a:lvl6pPr>
            <a:lvl7pPr algn="l">
              <a:defRPr sz="1500" b="0">
                <a:solidFill>
                  <a:srgbClr val="17242E"/>
                </a:solidFill>
              </a:defRPr>
            </a:lvl7pPr>
            <a:lvl8pPr algn="l">
              <a:defRPr sz="1500" b="0">
                <a:solidFill>
                  <a:srgbClr val="17242E"/>
                </a:solidFill>
              </a:defRPr>
            </a:lvl8pPr>
            <a:lvl9pPr algn="l">
              <a:defRPr sz="1500" b="0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7242E"/>
                </a:solidFill>
              </a:defRPr>
            </a:pPr>
            <a:r>
              <a:rPr sz="1500" b="0">
                <a:solidFill>
                  <a:srgbClr val="17242E"/>
                </a:solidFill>
              </a:rPr>
              <a:t>Exact required bytes, referenced without surrendering custody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8700F2-0340-4D2B-BCF0-832AEDBCC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575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F47C20"/>
                </a:solidFill>
              </a:defRPr>
            </a:defPPr>
            <a:lvl1pPr algn="l">
              <a:defRPr sz="1500" b="1">
                <a:solidFill>
                  <a:srgbClr val="F47C20"/>
                </a:solidFill>
              </a:defRPr>
            </a:lvl1pPr>
            <a:lvl2pPr algn="l">
              <a:defRPr sz="1500" b="1">
                <a:solidFill>
                  <a:srgbClr val="F47C20"/>
                </a:solidFill>
              </a:defRPr>
            </a:lvl2pPr>
            <a:lvl3pPr algn="l">
              <a:defRPr sz="1500" b="1">
                <a:solidFill>
                  <a:srgbClr val="F47C20"/>
                </a:solidFill>
              </a:defRPr>
            </a:lvl3pPr>
            <a:lvl4pPr algn="l">
              <a:defRPr sz="1500" b="1">
                <a:solidFill>
                  <a:srgbClr val="F47C20"/>
                </a:solidFill>
              </a:defRPr>
            </a:lvl4pPr>
            <a:lvl5pPr algn="l">
              <a:defRPr sz="1500" b="1">
                <a:solidFill>
                  <a:srgbClr val="F47C20"/>
                </a:solidFill>
              </a:defRPr>
            </a:lvl5pPr>
            <a:lvl6pPr algn="l">
              <a:defRPr sz="1500" b="1">
                <a:solidFill>
                  <a:srgbClr val="F47C20"/>
                </a:solidFill>
              </a:defRPr>
            </a:lvl6pPr>
            <a:lvl7pPr algn="l">
              <a:defRPr sz="1500" b="1">
                <a:solidFill>
                  <a:srgbClr val="F47C20"/>
                </a:solidFill>
              </a:defRPr>
            </a:lvl7pPr>
            <a:lvl8pPr algn="l">
              <a:defRPr sz="1500" b="1">
                <a:solidFill>
                  <a:srgbClr val="F47C20"/>
                </a:solidFill>
              </a:defRPr>
            </a:lvl8pPr>
            <a:lvl9pPr algn="l">
              <a:defRPr sz="150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47C20"/>
                </a:solidFill>
              </a:defRPr>
            </a:pPr>
            <a:r>
              <a:rPr sz="1500" b="1">
                <a:solidFill>
                  <a:srgbClr val="F47C20"/>
                </a:solidFill>
              </a:rPr>
              <a:t>Flavors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5C8606-8F75-4748-9B90-09C4D8ED5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390900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75C276-751B-4C59-ABED-E4CFC0184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248025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17242E"/>
                </a:solidFill>
              </a:defRPr>
            </a:defPPr>
            <a:lvl1pPr algn="l">
              <a:defRPr sz="1500" b="0">
                <a:solidFill>
                  <a:srgbClr val="17242E"/>
                </a:solidFill>
              </a:defRPr>
            </a:lvl1pPr>
            <a:lvl2pPr algn="l">
              <a:defRPr sz="1500" b="0">
                <a:solidFill>
                  <a:srgbClr val="17242E"/>
                </a:solidFill>
              </a:defRPr>
            </a:lvl2pPr>
            <a:lvl3pPr algn="l">
              <a:defRPr sz="1500" b="0">
                <a:solidFill>
                  <a:srgbClr val="17242E"/>
                </a:solidFill>
              </a:defRPr>
            </a:lvl3pPr>
            <a:lvl4pPr algn="l">
              <a:defRPr sz="1500" b="0">
                <a:solidFill>
                  <a:srgbClr val="17242E"/>
                </a:solidFill>
              </a:defRPr>
            </a:lvl4pPr>
            <a:lvl5pPr algn="l">
              <a:defRPr sz="1500" b="0">
                <a:solidFill>
                  <a:srgbClr val="17242E"/>
                </a:solidFill>
              </a:defRPr>
            </a:lvl5pPr>
            <a:lvl6pPr algn="l">
              <a:defRPr sz="1500" b="0">
                <a:solidFill>
                  <a:srgbClr val="17242E"/>
                </a:solidFill>
              </a:defRPr>
            </a:lvl6pPr>
            <a:lvl7pPr algn="l">
              <a:defRPr sz="1500" b="0">
                <a:solidFill>
                  <a:srgbClr val="17242E"/>
                </a:solidFill>
              </a:defRPr>
            </a:lvl7pPr>
            <a:lvl8pPr algn="l">
              <a:defRPr sz="1500" b="0">
                <a:solidFill>
                  <a:srgbClr val="17242E"/>
                </a:solidFill>
              </a:defRPr>
            </a:lvl8pPr>
            <a:lvl9pPr algn="l">
              <a:defRPr sz="1500" b="0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7242E"/>
                </a:solidFill>
              </a:defRPr>
            </a:pPr>
            <a:r>
              <a:rPr sz="1500" b="0">
                <a:solidFill>
                  <a:srgbClr val="17242E"/>
                </a:solidFill>
              </a:rPr>
              <a:t>Replaceable language, OS, build, runtime and packaging choices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9A97C9-4895-4026-B508-B4422518E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814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2A9D8F"/>
                </a:solidFill>
              </a:defRPr>
            </a:defPPr>
            <a:lvl1pPr algn="l">
              <a:defRPr sz="1500" b="1">
                <a:solidFill>
                  <a:srgbClr val="2A9D8F"/>
                </a:solidFill>
              </a:defRPr>
            </a:lvl1pPr>
            <a:lvl2pPr algn="l">
              <a:defRPr sz="1500" b="1">
                <a:solidFill>
                  <a:srgbClr val="2A9D8F"/>
                </a:solidFill>
              </a:defRPr>
            </a:lvl2pPr>
            <a:lvl3pPr algn="l">
              <a:defRPr sz="1500" b="1">
                <a:solidFill>
                  <a:srgbClr val="2A9D8F"/>
                </a:solidFill>
              </a:defRPr>
            </a:lvl3pPr>
            <a:lvl4pPr algn="l">
              <a:defRPr sz="1500" b="1">
                <a:solidFill>
                  <a:srgbClr val="2A9D8F"/>
                </a:solidFill>
              </a:defRPr>
            </a:lvl4pPr>
            <a:lvl5pPr algn="l">
              <a:defRPr sz="1500" b="1">
                <a:solidFill>
                  <a:srgbClr val="2A9D8F"/>
                </a:solidFill>
              </a:defRPr>
            </a:lvl5pPr>
            <a:lvl6pPr algn="l">
              <a:defRPr sz="1500" b="1">
                <a:solidFill>
                  <a:srgbClr val="2A9D8F"/>
                </a:solidFill>
              </a:defRPr>
            </a:lvl6pPr>
            <a:lvl7pPr algn="l">
              <a:defRPr sz="1500" b="1">
                <a:solidFill>
                  <a:srgbClr val="2A9D8F"/>
                </a:solidFill>
              </a:defRPr>
            </a:lvl7pPr>
            <a:lvl8pPr algn="l">
              <a:defRPr sz="1500" b="1">
                <a:solidFill>
                  <a:srgbClr val="2A9D8F"/>
                </a:solidFill>
              </a:defRPr>
            </a:lvl8pPr>
            <a:lvl9pPr algn="l">
              <a:defRPr sz="1500" b="1">
                <a:solidFill>
                  <a:srgbClr val="2A9D8F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Skills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AE2C7F-3FEE-4856-A4BC-4A1B39ABF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114800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43D75E-B41B-4F81-A6B4-5AB44360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971925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17242E"/>
                </a:solidFill>
              </a:defRPr>
            </a:defPPr>
            <a:lvl1pPr algn="l">
              <a:defRPr sz="1500" b="0">
                <a:solidFill>
                  <a:srgbClr val="17242E"/>
                </a:solidFill>
              </a:defRPr>
            </a:lvl1pPr>
            <a:lvl2pPr algn="l">
              <a:defRPr sz="1500" b="0">
                <a:solidFill>
                  <a:srgbClr val="17242E"/>
                </a:solidFill>
              </a:defRPr>
            </a:lvl2pPr>
            <a:lvl3pPr algn="l">
              <a:defRPr sz="1500" b="0">
                <a:solidFill>
                  <a:srgbClr val="17242E"/>
                </a:solidFill>
              </a:defRPr>
            </a:lvl3pPr>
            <a:lvl4pPr algn="l">
              <a:defRPr sz="1500" b="0">
                <a:solidFill>
                  <a:srgbClr val="17242E"/>
                </a:solidFill>
              </a:defRPr>
            </a:lvl4pPr>
            <a:lvl5pPr algn="l">
              <a:defRPr sz="1500" b="0">
                <a:solidFill>
                  <a:srgbClr val="17242E"/>
                </a:solidFill>
              </a:defRPr>
            </a:lvl5pPr>
            <a:lvl6pPr algn="l">
              <a:defRPr sz="1500" b="0">
                <a:solidFill>
                  <a:srgbClr val="17242E"/>
                </a:solidFill>
              </a:defRPr>
            </a:lvl6pPr>
            <a:lvl7pPr algn="l">
              <a:defRPr sz="1500" b="0">
                <a:solidFill>
                  <a:srgbClr val="17242E"/>
                </a:solidFill>
              </a:defRPr>
            </a:lvl7pPr>
            <a:lvl8pPr algn="l">
              <a:defRPr sz="1500" b="0">
                <a:solidFill>
                  <a:srgbClr val="17242E"/>
                </a:solidFill>
              </a:defRPr>
            </a:lvl8pPr>
            <a:lvl9pPr algn="l">
              <a:defRPr sz="1500" b="0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7242E"/>
                </a:solidFill>
              </a:defRPr>
            </a:pPr>
            <a:r>
              <a:rPr sz="1500" b="0">
                <a:solidFill>
                  <a:srgbClr val="17242E"/>
                </a:solidFill>
              </a:rPr>
              <a:t>Bounded agent behavior for planning, generation and verification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FE57B8-19DD-4EC7-B5CE-0873E3DA4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053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F47C20"/>
                </a:solidFill>
              </a:defRPr>
            </a:defPPr>
            <a:lvl1pPr algn="l">
              <a:defRPr sz="1500" b="1">
                <a:solidFill>
                  <a:srgbClr val="F47C20"/>
                </a:solidFill>
              </a:defRPr>
            </a:lvl1pPr>
            <a:lvl2pPr algn="l">
              <a:defRPr sz="1500" b="1">
                <a:solidFill>
                  <a:srgbClr val="F47C20"/>
                </a:solidFill>
              </a:defRPr>
            </a:lvl2pPr>
            <a:lvl3pPr algn="l">
              <a:defRPr sz="1500" b="1">
                <a:solidFill>
                  <a:srgbClr val="F47C20"/>
                </a:solidFill>
              </a:defRPr>
            </a:lvl3pPr>
            <a:lvl4pPr algn="l">
              <a:defRPr sz="1500" b="1">
                <a:solidFill>
                  <a:srgbClr val="F47C20"/>
                </a:solidFill>
              </a:defRPr>
            </a:lvl4pPr>
            <a:lvl5pPr algn="l">
              <a:defRPr sz="1500" b="1">
                <a:solidFill>
                  <a:srgbClr val="F47C20"/>
                </a:solidFill>
              </a:defRPr>
            </a:lvl5pPr>
            <a:lvl6pPr algn="l">
              <a:defRPr sz="1500" b="1">
                <a:solidFill>
                  <a:srgbClr val="F47C20"/>
                </a:solidFill>
              </a:defRPr>
            </a:lvl6pPr>
            <a:lvl7pPr algn="l">
              <a:defRPr sz="1500" b="1">
                <a:solidFill>
                  <a:srgbClr val="F47C20"/>
                </a:solidFill>
              </a:defRPr>
            </a:lvl7pPr>
            <a:lvl8pPr algn="l">
              <a:defRPr sz="1500" b="1">
                <a:solidFill>
                  <a:srgbClr val="F47C20"/>
                </a:solidFill>
              </a:defRPr>
            </a:lvl8pPr>
            <a:lvl9pPr algn="l">
              <a:defRPr sz="150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47C20"/>
                </a:solidFill>
              </a:defRPr>
            </a:pPr>
            <a:r>
              <a:rPr sz="1500" b="1">
                <a:solidFill>
                  <a:srgbClr val="F47C20"/>
                </a:solidFill>
              </a:rPr>
              <a:t>Provenance and SBOM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77DABE-40D4-45D5-B97F-41E483B02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838700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DBCDBF-EF09-4A10-A269-089E69865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695825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17242E"/>
                </a:solidFill>
              </a:defRPr>
            </a:defPPr>
            <a:lvl1pPr algn="l">
              <a:defRPr sz="1500" b="0">
                <a:solidFill>
                  <a:srgbClr val="17242E"/>
                </a:solidFill>
              </a:defRPr>
            </a:lvl1pPr>
            <a:lvl2pPr algn="l">
              <a:defRPr sz="1500" b="0">
                <a:solidFill>
                  <a:srgbClr val="17242E"/>
                </a:solidFill>
              </a:defRPr>
            </a:lvl2pPr>
            <a:lvl3pPr algn="l">
              <a:defRPr sz="1500" b="0">
                <a:solidFill>
                  <a:srgbClr val="17242E"/>
                </a:solidFill>
              </a:defRPr>
            </a:lvl3pPr>
            <a:lvl4pPr algn="l">
              <a:defRPr sz="1500" b="0">
                <a:solidFill>
                  <a:srgbClr val="17242E"/>
                </a:solidFill>
              </a:defRPr>
            </a:lvl4pPr>
            <a:lvl5pPr algn="l">
              <a:defRPr sz="1500" b="0">
                <a:solidFill>
                  <a:srgbClr val="17242E"/>
                </a:solidFill>
              </a:defRPr>
            </a:lvl5pPr>
            <a:lvl6pPr algn="l">
              <a:defRPr sz="1500" b="0">
                <a:solidFill>
                  <a:srgbClr val="17242E"/>
                </a:solidFill>
              </a:defRPr>
            </a:lvl6pPr>
            <a:lvl7pPr algn="l">
              <a:defRPr sz="1500" b="0">
                <a:solidFill>
                  <a:srgbClr val="17242E"/>
                </a:solidFill>
              </a:defRPr>
            </a:lvl7pPr>
            <a:lvl8pPr algn="l">
              <a:defRPr sz="1500" b="0">
                <a:solidFill>
                  <a:srgbClr val="17242E"/>
                </a:solidFill>
              </a:defRPr>
            </a:lvl8pPr>
            <a:lvl9pPr algn="l">
              <a:defRPr sz="1500" b="0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7242E"/>
                </a:solidFill>
              </a:defRPr>
            </a:pPr>
            <a:r>
              <a:rPr sz="1500" b="0">
                <a:solidFill>
                  <a:srgbClr val="17242E"/>
                </a:solidFill>
              </a:rPr>
              <a:t>Exact inputs and dependency closure for each accepted artifact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BC9F63-73F9-4EF4-A2E0-C14F2059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4292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2A9D8F"/>
                </a:solidFill>
              </a:defRPr>
            </a:defPPr>
            <a:lvl1pPr algn="l">
              <a:defRPr sz="1500" b="1">
                <a:solidFill>
                  <a:srgbClr val="2A9D8F"/>
                </a:solidFill>
              </a:defRPr>
            </a:lvl1pPr>
            <a:lvl2pPr algn="l">
              <a:defRPr sz="1500" b="1">
                <a:solidFill>
                  <a:srgbClr val="2A9D8F"/>
                </a:solidFill>
              </a:defRPr>
            </a:lvl2pPr>
            <a:lvl3pPr algn="l">
              <a:defRPr sz="1500" b="1">
                <a:solidFill>
                  <a:srgbClr val="2A9D8F"/>
                </a:solidFill>
              </a:defRPr>
            </a:lvl3pPr>
            <a:lvl4pPr algn="l">
              <a:defRPr sz="1500" b="1">
                <a:solidFill>
                  <a:srgbClr val="2A9D8F"/>
                </a:solidFill>
              </a:defRPr>
            </a:lvl4pPr>
            <a:lvl5pPr algn="l">
              <a:defRPr sz="1500" b="1">
                <a:solidFill>
                  <a:srgbClr val="2A9D8F"/>
                </a:solidFill>
              </a:defRPr>
            </a:lvl5pPr>
            <a:lvl6pPr algn="l">
              <a:defRPr sz="1500" b="1">
                <a:solidFill>
                  <a:srgbClr val="2A9D8F"/>
                </a:solidFill>
              </a:defRPr>
            </a:lvl6pPr>
            <a:lvl7pPr algn="l">
              <a:defRPr sz="1500" b="1">
                <a:solidFill>
                  <a:srgbClr val="2A9D8F"/>
                </a:solidFill>
              </a:defRPr>
            </a:lvl7pPr>
            <a:lvl8pPr algn="l">
              <a:defRPr sz="1500" b="1">
                <a:solidFill>
                  <a:srgbClr val="2A9D8F"/>
                </a:solidFill>
              </a:defRPr>
            </a:lvl8pPr>
            <a:lvl9pPr algn="l">
              <a:defRPr sz="1500" b="1">
                <a:solidFill>
                  <a:srgbClr val="2A9D8F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Independent acceptance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59A69B-FA7C-4974-A11D-D00750DC5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5562600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56E061-25BD-4398-8764-B688D6FEE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419725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17242E"/>
                </a:solidFill>
              </a:defRPr>
            </a:defPPr>
            <a:lvl1pPr algn="l">
              <a:defRPr sz="1500" b="0">
                <a:solidFill>
                  <a:srgbClr val="17242E"/>
                </a:solidFill>
              </a:defRPr>
            </a:lvl1pPr>
            <a:lvl2pPr algn="l">
              <a:defRPr sz="1500" b="0">
                <a:solidFill>
                  <a:srgbClr val="17242E"/>
                </a:solidFill>
              </a:defRPr>
            </a:lvl2pPr>
            <a:lvl3pPr algn="l">
              <a:defRPr sz="1500" b="0">
                <a:solidFill>
                  <a:srgbClr val="17242E"/>
                </a:solidFill>
              </a:defRPr>
            </a:lvl3pPr>
            <a:lvl4pPr algn="l">
              <a:defRPr sz="1500" b="0">
                <a:solidFill>
                  <a:srgbClr val="17242E"/>
                </a:solidFill>
              </a:defRPr>
            </a:lvl4pPr>
            <a:lvl5pPr algn="l">
              <a:defRPr sz="1500" b="0">
                <a:solidFill>
                  <a:srgbClr val="17242E"/>
                </a:solidFill>
              </a:defRPr>
            </a:lvl5pPr>
            <a:lvl6pPr algn="l">
              <a:defRPr sz="1500" b="0">
                <a:solidFill>
                  <a:srgbClr val="17242E"/>
                </a:solidFill>
              </a:defRPr>
            </a:lvl6pPr>
            <a:lvl7pPr algn="l">
              <a:defRPr sz="1500" b="0">
                <a:solidFill>
                  <a:srgbClr val="17242E"/>
                </a:solidFill>
              </a:defRPr>
            </a:lvl7pPr>
            <a:lvl8pPr algn="l">
              <a:defRPr sz="1500" b="0">
                <a:solidFill>
                  <a:srgbClr val="17242E"/>
                </a:solidFill>
              </a:defRPr>
            </a:lvl8pPr>
            <a:lvl9pPr algn="l">
              <a:defRPr sz="1500" b="0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7242E"/>
                </a:solidFill>
              </a:defRPr>
            </a:pPr>
            <a:r>
              <a:rPr sz="1500" b="0">
                <a:solidFill>
                  <a:srgbClr val="17242E"/>
                </a:solidFill>
              </a:rPr>
              <a:t>Verifier-owned proof outside model-generated tests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3F1AB8-F41D-4A01-A4D1-5C6E9A5B1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00" b="0">
                <a:solidFill>
                  <a:srgbClr val="536675"/>
                </a:solidFill>
              </a:defRPr>
            </a:defPPr>
            <a:lvl1pPr algn="l">
              <a:defRPr sz="900" b="0">
                <a:solidFill>
                  <a:srgbClr val="536675"/>
                </a:solidFill>
              </a:defRPr>
            </a:lvl1pPr>
            <a:lvl2pPr algn="l">
              <a:defRPr sz="900" b="0">
                <a:solidFill>
                  <a:srgbClr val="536675"/>
                </a:solidFill>
              </a:defRPr>
            </a:lvl2pPr>
            <a:lvl3pPr algn="l">
              <a:defRPr sz="900" b="0">
                <a:solidFill>
                  <a:srgbClr val="536675"/>
                </a:solidFill>
              </a:defRPr>
            </a:lvl3pPr>
            <a:lvl4pPr algn="l">
              <a:defRPr sz="900" b="0">
                <a:solidFill>
                  <a:srgbClr val="536675"/>
                </a:solidFill>
              </a:defRPr>
            </a:lvl4pPr>
            <a:lvl5pPr algn="l">
              <a:defRPr sz="900" b="0">
                <a:solidFill>
                  <a:srgbClr val="536675"/>
                </a:solidFill>
              </a:defRPr>
            </a:lvl5pPr>
            <a:lvl6pPr algn="l">
              <a:defRPr sz="900" b="0">
                <a:solidFill>
                  <a:srgbClr val="536675"/>
                </a:solidFill>
              </a:defRPr>
            </a:lvl6pPr>
            <a:lvl7pPr algn="l">
              <a:defRPr sz="900" b="0">
                <a:solidFill>
                  <a:srgbClr val="536675"/>
                </a:solidFill>
              </a:defRPr>
            </a:lvl7pPr>
            <a:lvl8pPr algn="l">
              <a:defRPr sz="900" b="0">
                <a:solidFill>
                  <a:srgbClr val="536675"/>
                </a:solidFill>
              </a:defRPr>
            </a:lvl8pPr>
            <a:lvl9pPr algn="l">
              <a:defRPr sz="90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36675"/>
                </a:solidFill>
              </a:defRPr>
            </a:pPr>
            <a:r>
              <a:rPr sz="900" b="0">
                <a:solidFill>
                  <a:srgbClr val="536675"/>
                </a:solidFill>
              </a:rPr>
              <a:t>Literate AI 1.3.1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DEE214-D55E-400C-B19D-9DDB20F6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>
                <a:solidFill>
                  <a:srgbClr val="536675"/>
                </a:solidFill>
              </a:defRPr>
            </a:defPPr>
            <a:lvl1pPr algn="r">
              <a:defRPr sz="900" b="1">
                <a:solidFill>
                  <a:srgbClr val="536675"/>
                </a:solidFill>
              </a:defRPr>
            </a:lvl1pPr>
            <a:lvl2pPr algn="r">
              <a:defRPr sz="900" b="1">
                <a:solidFill>
                  <a:srgbClr val="536675"/>
                </a:solidFill>
              </a:defRPr>
            </a:lvl2pPr>
            <a:lvl3pPr algn="r">
              <a:defRPr sz="900" b="1">
                <a:solidFill>
                  <a:srgbClr val="536675"/>
                </a:solidFill>
              </a:defRPr>
            </a:lvl3pPr>
            <a:lvl4pPr algn="r">
              <a:defRPr sz="900" b="1">
                <a:solidFill>
                  <a:srgbClr val="536675"/>
                </a:solidFill>
              </a:defRPr>
            </a:lvl4pPr>
            <a:lvl5pPr algn="r">
              <a:defRPr sz="900" b="1">
                <a:solidFill>
                  <a:srgbClr val="536675"/>
                </a:solidFill>
              </a:defRPr>
            </a:lvl5pPr>
            <a:lvl6pPr algn="r">
              <a:defRPr sz="900" b="1">
                <a:solidFill>
                  <a:srgbClr val="536675"/>
                </a:solidFill>
              </a:defRPr>
            </a:lvl6pPr>
            <a:lvl7pPr algn="r">
              <a:defRPr sz="900" b="1">
                <a:solidFill>
                  <a:srgbClr val="536675"/>
                </a:solidFill>
              </a:defRPr>
            </a:lvl7pPr>
            <a:lvl8pPr algn="r">
              <a:defRPr sz="900" b="1">
                <a:solidFill>
                  <a:srgbClr val="536675"/>
                </a:solidFill>
              </a:defRPr>
            </a:lvl8pPr>
            <a:lvl9pPr algn="r">
              <a:defRPr sz="900" b="1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r">
              <a:defRPr sz="900" b="1">
                <a:solidFill>
                  <a:srgbClr val="536675"/>
                </a:solidFill>
              </a:defRPr>
            </a:pPr>
            <a:r>
              <a:rPr sz="900" b="1">
                <a:solidFill>
                  <a:srgbClr val="536675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1850874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D855B00-BD79-4C81-B15E-CA398301C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7B267"/>
                </a:solidFill>
              </a:defRPr>
            </a:defPPr>
            <a:lvl1pPr algn="l">
              <a:defRPr sz="1050" b="1">
                <a:solidFill>
                  <a:srgbClr val="F7B267"/>
                </a:solidFill>
              </a:defRPr>
            </a:lvl1pPr>
            <a:lvl2pPr algn="l">
              <a:defRPr sz="1050" b="1">
                <a:solidFill>
                  <a:srgbClr val="F7B267"/>
                </a:solidFill>
              </a:defRPr>
            </a:lvl2pPr>
            <a:lvl3pPr algn="l">
              <a:defRPr sz="1050" b="1">
                <a:solidFill>
                  <a:srgbClr val="F7B267"/>
                </a:solidFill>
              </a:defRPr>
            </a:lvl3pPr>
            <a:lvl4pPr algn="l">
              <a:defRPr sz="1050" b="1">
                <a:solidFill>
                  <a:srgbClr val="F7B267"/>
                </a:solidFill>
              </a:defRPr>
            </a:lvl4pPr>
            <a:lvl5pPr algn="l">
              <a:defRPr sz="1050" b="1">
                <a:solidFill>
                  <a:srgbClr val="F7B267"/>
                </a:solidFill>
              </a:defRPr>
            </a:lvl5pPr>
            <a:lvl6pPr algn="l">
              <a:defRPr sz="1050" b="1">
                <a:solidFill>
                  <a:srgbClr val="F7B267"/>
                </a:solidFill>
              </a:defRPr>
            </a:lvl6pPr>
            <a:lvl7pPr algn="l">
              <a:defRPr sz="1050" b="1">
                <a:solidFill>
                  <a:srgbClr val="F7B267"/>
                </a:solidFill>
              </a:defRPr>
            </a:lvl7pPr>
            <a:lvl8pPr algn="l">
              <a:defRPr sz="1050" b="1">
                <a:solidFill>
                  <a:srgbClr val="F7B267"/>
                </a:solidFill>
              </a:defRPr>
            </a:lvl8pPr>
            <a:lvl9pPr algn="l">
              <a:defRPr sz="1050" b="1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F7B267"/>
                </a:solidFill>
              </a:defRPr>
            </a:pPr>
            <a:r>
              <a:rPr sz="1050" b="1">
                <a:solidFill>
                  <a:srgbClr val="F7B267"/>
                </a:solidFill>
              </a:rPr>
              <a:t>RELEASE EVOLUTION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D1F026-FF58-44D6-932B-1DDDE9C3B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</a:defRPr>
            </a:defPPr>
            <a:lvl1pPr algn="l">
              <a:defRPr sz="2550" b="1">
                <a:solidFill>
                  <a:srgbClr val="FFFFFF"/>
                </a:solidFill>
              </a:defRPr>
            </a:lvl1pPr>
            <a:lvl2pPr algn="l">
              <a:defRPr sz="2550" b="1">
                <a:solidFill>
                  <a:srgbClr val="FFFFFF"/>
                </a:solidFill>
              </a:defRPr>
            </a:lvl2pPr>
            <a:lvl3pPr algn="l">
              <a:defRPr sz="2550" b="1">
                <a:solidFill>
                  <a:srgbClr val="FFFFFF"/>
                </a:solidFill>
              </a:defRPr>
            </a:lvl3pPr>
            <a:lvl4pPr algn="l">
              <a:defRPr sz="2550" b="1">
                <a:solidFill>
                  <a:srgbClr val="FFFFFF"/>
                </a:solidFill>
              </a:defRPr>
            </a:lvl4pPr>
            <a:lvl5pPr algn="l">
              <a:defRPr sz="2550" b="1">
                <a:solidFill>
                  <a:srgbClr val="FFFFFF"/>
                </a:solidFill>
              </a:defRPr>
            </a:lvl5pPr>
            <a:lvl6pPr algn="l">
              <a:defRPr sz="2550" b="1">
                <a:solidFill>
                  <a:srgbClr val="FFFFFF"/>
                </a:solidFill>
              </a:defRPr>
            </a:lvl6pPr>
            <a:lvl7pPr algn="l">
              <a:defRPr sz="2550" b="1">
                <a:solidFill>
                  <a:srgbClr val="FFFFFF"/>
                </a:solidFill>
              </a:defRPr>
            </a:lvl7pPr>
            <a:lvl8pPr algn="l">
              <a:defRPr sz="2550" b="1">
                <a:solidFill>
                  <a:srgbClr val="FFFFFF"/>
                </a:solidFill>
              </a:defRPr>
            </a:lvl8pPr>
            <a:lvl9pPr algn="l">
              <a:defRPr sz="25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From bounded self-hosting to release-governed native proof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9C87B4-091F-4D9A-BF9C-D362B3B40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52800"/>
            <a:ext cx="10096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2798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56BAC1-89AA-4258-8673-863DA1090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2099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5F95C2-127A-4847-BF63-1638E6372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67000"/>
            <a:ext cx="93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0.1.1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01D092-E46D-4D40-9709-95122FB1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38550"/>
            <a:ext cx="933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975" b="0">
                <a:solidFill>
                  <a:srgbClr val="F7B267"/>
                </a:solidFill>
              </a:defRPr>
            </a:defPPr>
            <a:lvl1pPr algn="ctr">
              <a:defRPr sz="975" b="0">
                <a:solidFill>
                  <a:srgbClr val="F7B267"/>
                </a:solidFill>
              </a:defRPr>
            </a:lvl1pPr>
            <a:lvl2pPr algn="ctr">
              <a:defRPr sz="975" b="0">
                <a:solidFill>
                  <a:srgbClr val="F7B267"/>
                </a:solidFill>
              </a:defRPr>
            </a:lvl2pPr>
            <a:lvl3pPr algn="ctr">
              <a:defRPr sz="975" b="0">
                <a:solidFill>
                  <a:srgbClr val="F7B267"/>
                </a:solidFill>
              </a:defRPr>
            </a:lvl3pPr>
            <a:lvl4pPr algn="ctr">
              <a:defRPr sz="975" b="0">
                <a:solidFill>
                  <a:srgbClr val="F7B267"/>
                </a:solidFill>
              </a:defRPr>
            </a:lvl4pPr>
            <a:lvl5pPr algn="ctr">
              <a:defRPr sz="975" b="0">
                <a:solidFill>
                  <a:srgbClr val="F7B267"/>
                </a:solidFill>
              </a:defRPr>
            </a:lvl5pPr>
            <a:lvl6pPr algn="ctr">
              <a:defRPr sz="975" b="0">
                <a:solidFill>
                  <a:srgbClr val="F7B267"/>
                </a:solidFill>
              </a:defRPr>
            </a:lvl6pPr>
            <a:lvl7pPr algn="ctr">
              <a:defRPr sz="975" b="0">
                <a:solidFill>
                  <a:srgbClr val="F7B267"/>
                </a:solidFill>
              </a:defRPr>
            </a:lvl7pPr>
            <a:lvl8pPr algn="ctr">
              <a:defRPr sz="975" b="0">
                <a:solidFill>
                  <a:srgbClr val="F7B267"/>
                </a:solidFill>
              </a:defRPr>
            </a:lvl8pPr>
            <a:lvl9pPr algn="ctr">
              <a:defRPr sz="975" b="0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F7B267"/>
                </a:solidFill>
              </a:defRPr>
            </a:pPr>
            <a:r>
              <a:rPr sz="975" b="0">
                <a:solidFill>
                  <a:srgbClr val="F7B267"/>
                </a:solidFill>
              </a:rPr>
              <a:t>2 Aug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52C822-6933-49C7-9239-4208D72BB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171950"/>
            <a:ext cx="1352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D7E0E8"/>
                </a:solidFill>
              </a:defRPr>
            </a:defPPr>
            <a:lvl1pPr algn="ctr">
              <a:defRPr sz="1050" b="0">
                <a:solidFill>
                  <a:srgbClr val="D7E0E8"/>
                </a:solidFill>
              </a:defRPr>
            </a:lvl1pPr>
            <a:lvl2pPr algn="ctr">
              <a:defRPr sz="1050" b="0">
                <a:solidFill>
                  <a:srgbClr val="D7E0E8"/>
                </a:solidFill>
              </a:defRPr>
            </a:lvl2pPr>
            <a:lvl3pPr algn="ctr">
              <a:defRPr sz="1050" b="0">
                <a:solidFill>
                  <a:srgbClr val="D7E0E8"/>
                </a:solidFill>
              </a:defRPr>
            </a:lvl3pPr>
            <a:lvl4pPr algn="ctr">
              <a:defRPr sz="1050" b="0">
                <a:solidFill>
                  <a:srgbClr val="D7E0E8"/>
                </a:solidFill>
              </a:defRPr>
            </a:lvl4pPr>
            <a:lvl5pPr algn="ctr">
              <a:defRPr sz="1050" b="0">
                <a:solidFill>
                  <a:srgbClr val="D7E0E8"/>
                </a:solidFill>
              </a:defRPr>
            </a:lvl5pPr>
            <a:lvl6pPr algn="ctr">
              <a:defRPr sz="1050" b="0">
                <a:solidFill>
                  <a:srgbClr val="D7E0E8"/>
                </a:solidFill>
              </a:defRPr>
            </a:lvl6pPr>
            <a:lvl7pPr algn="ctr">
              <a:defRPr sz="1050" b="0">
                <a:solidFill>
                  <a:srgbClr val="D7E0E8"/>
                </a:solidFill>
              </a:defRPr>
            </a:lvl7pPr>
            <a:lvl8pPr algn="ctr">
              <a:defRPr sz="1050" b="0">
                <a:solidFill>
                  <a:srgbClr val="D7E0E8"/>
                </a:solidFill>
              </a:defRPr>
            </a:lvl8pPr>
            <a:lvl9pPr algn="ctr">
              <a:defRPr sz="1050" b="0">
                <a:solidFill>
                  <a:srgbClr val="D7E0E8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Typed contracts</a:t>
            </a:r>
          </a:p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and cutover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ED84B7-0972-41A4-ACBF-FDFFFC8A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2099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FF232E-D3E2-4A29-81E8-AFD860997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667000"/>
            <a:ext cx="93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0.6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6BC5C-E9D2-410B-BB45-5EF354CE0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3638550"/>
            <a:ext cx="933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975" b="0">
                <a:solidFill>
                  <a:srgbClr val="F7B267"/>
                </a:solidFill>
              </a:defRPr>
            </a:defPPr>
            <a:lvl1pPr algn="ctr">
              <a:defRPr sz="975" b="0">
                <a:solidFill>
                  <a:srgbClr val="F7B267"/>
                </a:solidFill>
              </a:defRPr>
            </a:lvl1pPr>
            <a:lvl2pPr algn="ctr">
              <a:defRPr sz="975" b="0">
                <a:solidFill>
                  <a:srgbClr val="F7B267"/>
                </a:solidFill>
              </a:defRPr>
            </a:lvl2pPr>
            <a:lvl3pPr algn="ctr">
              <a:defRPr sz="975" b="0">
                <a:solidFill>
                  <a:srgbClr val="F7B267"/>
                </a:solidFill>
              </a:defRPr>
            </a:lvl3pPr>
            <a:lvl4pPr algn="ctr">
              <a:defRPr sz="975" b="0">
                <a:solidFill>
                  <a:srgbClr val="F7B267"/>
                </a:solidFill>
              </a:defRPr>
            </a:lvl4pPr>
            <a:lvl5pPr algn="ctr">
              <a:defRPr sz="975" b="0">
                <a:solidFill>
                  <a:srgbClr val="F7B267"/>
                </a:solidFill>
              </a:defRPr>
            </a:lvl5pPr>
            <a:lvl6pPr algn="ctr">
              <a:defRPr sz="975" b="0">
                <a:solidFill>
                  <a:srgbClr val="F7B267"/>
                </a:solidFill>
              </a:defRPr>
            </a:lvl6pPr>
            <a:lvl7pPr algn="ctr">
              <a:defRPr sz="975" b="0">
                <a:solidFill>
                  <a:srgbClr val="F7B267"/>
                </a:solidFill>
              </a:defRPr>
            </a:lvl7pPr>
            <a:lvl8pPr algn="ctr">
              <a:defRPr sz="975" b="0">
                <a:solidFill>
                  <a:srgbClr val="F7B267"/>
                </a:solidFill>
              </a:defRPr>
            </a:lvl8pPr>
            <a:lvl9pPr algn="ctr">
              <a:defRPr sz="975" b="0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F7B267"/>
                </a:solidFill>
              </a:defRPr>
            </a:pPr>
            <a:r>
              <a:rPr sz="975" b="0">
                <a:solidFill>
                  <a:srgbClr val="F7B267"/>
                </a:solidFill>
              </a:rPr>
              <a:t>25 Aug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9C9C48-8D03-4B0B-A500-12ED7262B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171950"/>
            <a:ext cx="1352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D7E0E8"/>
                </a:solidFill>
              </a:defRPr>
            </a:defPPr>
            <a:lvl1pPr algn="ctr">
              <a:defRPr sz="1050" b="0">
                <a:solidFill>
                  <a:srgbClr val="D7E0E8"/>
                </a:solidFill>
              </a:defRPr>
            </a:lvl1pPr>
            <a:lvl2pPr algn="ctr">
              <a:defRPr sz="1050" b="0">
                <a:solidFill>
                  <a:srgbClr val="D7E0E8"/>
                </a:solidFill>
              </a:defRPr>
            </a:lvl2pPr>
            <a:lvl3pPr algn="ctr">
              <a:defRPr sz="1050" b="0">
                <a:solidFill>
                  <a:srgbClr val="D7E0E8"/>
                </a:solidFill>
              </a:defRPr>
            </a:lvl3pPr>
            <a:lvl4pPr algn="ctr">
              <a:defRPr sz="1050" b="0">
                <a:solidFill>
                  <a:srgbClr val="D7E0E8"/>
                </a:solidFill>
              </a:defRPr>
            </a:lvl4pPr>
            <a:lvl5pPr algn="ctr">
              <a:defRPr sz="1050" b="0">
                <a:solidFill>
                  <a:srgbClr val="D7E0E8"/>
                </a:solidFill>
              </a:defRPr>
            </a:lvl5pPr>
            <a:lvl6pPr algn="ctr">
              <a:defRPr sz="1050" b="0">
                <a:solidFill>
                  <a:srgbClr val="D7E0E8"/>
                </a:solidFill>
              </a:defRPr>
            </a:lvl6pPr>
            <a:lvl7pPr algn="ctr">
              <a:defRPr sz="1050" b="0">
                <a:solidFill>
                  <a:srgbClr val="D7E0E8"/>
                </a:solidFill>
              </a:defRPr>
            </a:lvl7pPr>
            <a:lvl8pPr algn="ctr">
              <a:defRPr sz="1050" b="0">
                <a:solidFill>
                  <a:srgbClr val="D7E0E8"/>
                </a:solidFill>
              </a:defRPr>
            </a:lvl8pPr>
            <a:lvl9pPr algn="ctr">
              <a:defRPr sz="1050" b="0">
                <a:solidFill>
                  <a:srgbClr val="D7E0E8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Cross-host</a:t>
            </a:r>
          </a:p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evidence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EBF5E5-4F39-4986-BC44-83311CC4E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2099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818C82-6E7D-4192-A560-A2084FE5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667000"/>
            <a:ext cx="93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0.9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F9CE6E-4504-4C05-9168-B11D35707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38550"/>
            <a:ext cx="933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975" b="0">
                <a:solidFill>
                  <a:srgbClr val="F7B267"/>
                </a:solidFill>
              </a:defRPr>
            </a:defPPr>
            <a:lvl1pPr algn="ctr">
              <a:defRPr sz="975" b="0">
                <a:solidFill>
                  <a:srgbClr val="F7B267"/>
                </a:solidFill>
              </a:defRPr>
            </a:lvl1pPr>
            <a:lvl2pPr algn="ctr">
              <a:defRPr sz="975" b="0">
                <a:solidFill>
                  <a:srgbClr val="F7B267"/>
                </a:solidFill>
              </a:defRPr>
            </a:lvl2pPr>
            <a:lvl3pPr algn="ctr">
              <a:defRPr sz="975" b="0">
                <a:solidFill>
                  <a:srgbClr val="F7B267"/>
                </a:solidFill>
              </a:defRPr>
            </a:lvl3pPr>
            <a:lvl4pPr algn="ctr">
              <a:defRPr sz="975" b="0">
                <a:solidFill>
                  <a:srgbClr val="F7B267"/>
                </a:solidFill>
              </a:defRPr>
            </a:lvl4pPr>
            <a:lvl5pPr algn="ctr">
              <a:defRPr sz="975" b="0">
                <a:solidFill>
                  <a:srgbClr val="F7B267"/>
                </a:solidFill>
              </a:defRPr>
            </a:lvl5pPr>
            <a:lvl6pPr algn="ctr">
              <a:defRPr sz="975" b="0">
                <a:solidFill>
                  <a:srgbClr val="F7B267"/>
                </a:solidFill>
              </a:defRPr>
            </a:lvl6pPr>
            <a:lvl7pPr algn="ctr">
              <a:defRPr sz="975" b="0">
                <a:solidFill>
                  <a:srgbClr val="F7B267"/>
                </a:solidFill>
              </a:defRPr>
            </a:lvl7pPr>
            <a:lvl8pPr algn="ctr">
              <a:defRPr sz="975" b="0">
                <a:solidFill>
                  <a:srgbClr val="F7B267"/>
                </a:solidFill>
              </a:defRPr>
            </a:lvl8pPr>
            <a:lvl9pPr algn="ctr">
              <a:defRPr sz="975" b="0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F7B267"/>
                </a:solidFill>
              </a:defRPr>
            </a:pPr>
            <a:r>
              <a:rPr sz="975" b="0">
                <a:solidFill>
                  <a:srgbClr val="F7B267"/>
                </a:solidFill>
              </a:rPr>
              <a:t>4 Sep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730126-BB44-4FAF-A472-B465D93BD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4171950"/>
            <a:ext cx="1352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D7E0E8"/>
                </a:solidFill>
              </a:defRPr>
            </a:defPPr>
            <a:lvl1pPr algn="ctr">
              <a:defRPr sz="1050" b="0">
                <a:solidFill>
                  <a:srgbClr val="D7E0E8"/>
                </a:solidFill>
              </a:defRPr>
            </a:lvl1pPr>
            <a:lvl2pPr algn="ctr">
              <a:defRPr sz="1050" b="0">
                <a:solidFill>
                  <a:srgbClr val="D7E0E8"/>
                </a:solidFill>
              </a:defRPr>
            </a:lvl2pPr>
            <a:lvl3pPr algn="ctr">
              <a:defRPr sz="1050" b="0">
                <a:solidFill>
                  <a:srgbClr val="D7E0E8"/>
                </a:solidFill>
              </a:defRPr>
            </a:lvl3pPr>
            <a:lvl4pPr algn="ctr">
              <a:defRPr sz="1050" b="0">
                <a:solidFill>
                  <a:srgbClr val="D7E0E8"/>
                </a:solidFill>
              </a:defRPr>
            </a:lvl4pPr>
            <a:lvl5pPr algn="ctr">
              <a:defRPr sz="1050" b="0">
                <a:solidFill>
                  <a:srgbClr val="D7E0E8"/>
                </a:solidFill>
              </a:defRPr>
            </a:lvl5pPr>
            <a:lvl6pPr algn="ctr">
              <a:defRPr sz="1050" b="0">
                <a:solidFill>
                  <a:srgbClr val="D7E0E8"/>
                </a:solidFill>
              </a:defRPr>
            </a:lvl6pPr>
            <a:lvl7pPr algn="ctr">
              <a:defRPr sz="1050" b="0">
                <a:solidFill>
                  <a:srgbClr val="D7E0E8"/>
                </a:solidFill>
              </a:defRPr>
            </a:lvl7pPr>
            <a:lvl8pPr algn="ctr">
              <a:defRPr sz="1050" b="0">
                <a:solidFill>
                  <a:srgbClr val="D7E0E8"/>
                </a:solidFill>
              </a:defRPr>
            </a:lvl8pPr>
            <a:lvl9pPr algn="ctr">
              <a:defRPr sz="1050" b="0">
                <a:solidFill>
                  <a:srgbClr val="D7E0E8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Installed</a:t>
            </a:r>
          </a:p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qualification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4FE9A3-8B6F-4CDB-995A-607DE47D8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2099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56F313-FE82-43E6-BA18-16BCCADE5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667000"/>
            <a:ext cx="93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1.0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AF4D96-CDC3-43B4-AB16-63A113B23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638550"/>
            <a:ext cx="933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975" b="0">
                <a:solidFill>
                  <a:srgbClr val="F7B267"/>
                </a:solidFill>
              </a:defRPr>
            </a:defPPr>
            <a:lvl1pPr algn="ctr">
              <a:defRPr sz="975" b="0">
                <a:solidFill>
                  <a:srgbClr val="F7B267"/>
                </a:solidFill>
              </a:defRPr>
            </a:lvl1pPr>
            <a:lvl2pPr algn="ctr">
              <a:defRPr sz="975" b="0">
                <a:solidFill>
                  <a:srgbClr val="F7B267"/>
                </a:solidFill>
              </a:defRPr>
            </a:lvl2pPr>
            <a:lvl3pPr algn="ctr">
              <a:defRPr sz="975" b="0">
                <a:solidFill>
                  <a:srgbClr val="F7B267"/>
                </a:solidFill>
              </a:defRPr>
            </a:lvl3pPr>
            <a:lvl4pPr algn="ctr">
              <a:defRPr sz="975" b="0">
                <a:solidFill>
                  <a:srgbClr val="F7B267"/>
                </a:solidFill>
              </a:defRPr>
            </a:lvl4pPr>
            <a:lvl5pPr algn="ctr">
              <a:defRPr sz="975" b="0">
                <a:solidFill>
                  <a:srgbClr val="F7B267"/>
                </a:solidFill>
              </a:defRPr>
            </a:lvl5pPr>
            <a:lvl6pPr algn="ctr">
              <a:defRPr sz="975" b="0">
                <a:solidFill>
                  <a:srgbClr val="F7B267"/>
                </a:solidFill>
              </a:defRPr>
            </a:lvl6pPr>
            <a:lvl7pPr algn="ctr">
              <a:defRPr sz="975" b="0">
                <a:solidFill>
                  <a:srgbClr val="F7B267"/>
                </a:solidFill>
              </a:defRPr>
            </a:lvl7pPr>
            <a:lvl8pPr algn="ctr">
              <a:defRPr sz="975" b="0">
                <a:solidFill>
                  <a:srgbClr val="F7B267"/>
                </a:solidFill>
              </a:defRPr>
            </a:lvl8pPr>
            <a:lvl9pPr algn="ctr">
              <a:defRPr sz="975" b="0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F7B267"/>
                </a:solidFill>
              </a:defRPr>
            </a:pPr>
            <a:r>
              <a:rPr sz="975" b="0">
                <a:solidFill>
                  <a:srgbClr val="F7B267"/>
                </a:solidFill>
              </a:rPr>
              <a:t>8 Sep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805060-BFE3-44B5-B257-09648DB37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4171950"/>
            <a:ext cx="1352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D7E0E8"/>
                </a:solidFill>
              </a:defRPr>
            </a:defPPr>
            <a:lvl1pPr algn="ctr">
              <a:defRPr sz="1050" b="0">
                <a:solidFill>
                  <a:srgbClr val="D7E0E8"/>
                </a:solidFill>
              </a:defRPr>
            </a:lvl1pPr>
            <a:lvl2pPr algn="ctr">
              <a:defRPr sz="1050" b="0">
                <a:solidFill>
                  <a:srgbClr val="D7E0E8"/>
                </a:solidFill>
              </a:defRPr>
            </a:lvl2pPr>
            <a:lvl3pPr algn="ctr">
              <a:defRPr sz="1050" b="0">
                <a:solidFill>
                  <a:srgbClr val="D7E0E8"/>
                </a:solidFill>
              </a:defRPr>
            </a:lvl3pPr>
            <a:lvl4pPr algn="ctr">
              <a:defRPr sz="1050" b="0">
                <a:solidFill>
                  <a:srgbClr val="D7E0E8"/>
                </a:solidFill>
              </a:defRPr>
            </a:lvl4pPr>
            <a:lvl5pPr algn="ctr">
              <a:defRPr sz="1050" b="0">
                <a:solidFill>
                  <a:srgbClr val="D7E0E8"/>
                </a:solidFill>
              </a:defRPr>
            </a:lvl5pPr>
            <a:lvl6pPr algn="ctr">
              <a:defRPr sz="1050" b="0">
                <a:solidFill>
                  <a:srgbClr val="D7E0E8"/>
                </a:solidFill>
              </a:defRPr>
            </a:lvl6pPr>
            <a:lvl7pPr algn="ctr">
              <a:defRPr sz="1050" b="0">
                <a:solidFill>
                  <a:srgbClr val="D7E0E8"/>
                </a:solidFill>
              </a:defRPr>
            </a:lvl7pPr>
            <a:lvl8pPr algn="ctr">
              <a:defRPr sz="1050" b="0">
                <a:solidFill>
                  <a:srgbClr val="D7E0E8"/>
                </a:solidFill>
              </a:defRPr>
            </a:lvl8pPr>
            <a:lvl9pPr algn="ctr">
              <a:defRPr sz="1050" b="0">
                <a:solidFill>
                  <a:srgbClr val="D7E0E8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Lifecycle</a:t>
            </a:r>
          </a:p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locking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9E1DD9-331A-4346-BB33-4EC827D7C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2099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68E66F-7CB9-481C-9D06-DD3E37FF1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667000"/>
            <a:ext cx="93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1.1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FDE936-2D66-4476-840F-7EE89691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638550"/>
            <a:ext cx="933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975" b="0">
                <a:solidFill>
                  <a:srgbClr val="F7B267"/>
                </a:solidFill>
              </a:defRPr>
            </a:defPPr>
            <a:lvl1pPr algn="ctr">
              <a:defRPr sz="975" b="0">
                <a:solidFill>
                  <a:srgbClr val="F7B267"/>
                </a:solidFill>
              </a:defRPr>
            </a:lvl1pPr>
            <a:lvl2pPr algn="ctr">
              <a:defRPr sz="975" b="0">
                <a:solidFill>
                  <a:srgbClr val="F7B267"/>
                </a:solidFill>
              </a:defRPr>
            </a:lvl2pPr>
            <a:lvl3pPr algn="ctr">
              <a:defRPr sz="975" b="0">
                <a:solidFill>
                  <a:srgbClr val="F7B267"/>
                </a:solidFill>
              </a:defRPr>
            </a:lvl3pPr>
            <a:lvl4pPr algn="ctr">
              <a:defRPr sz="975" b="0">
                <a:solidFill>
                  <a:srgbClr val="F7B267"/>
                </a:solidFill>
              </a:defRPr>
            </a:lvl4pPr>
            <a:lvl5pPr algn="ctr">
              <a:defRPr sz="975" b="0">
                <a:solidFill>
                  <a:srgbClr val="F7B267"/>
                </a:solidFill>
              </a:defRPr>
            </a:lvl5pPr>
            <a:lvl6pPr algn="ctr">
              <a:defRPr sz="975" b="0">
                <a:solidFill>
                  <a:srgbClr val="F7B267"/>
                </a:solidFill>
              </a:defRPr>
            </a:lvl6pPr>
            <a:lvl7pPr algn="ctr">
              <a:defRPr sz="975" b="0">
                <a:solidFill>
                  <a:srgbClr val="F7B267"/>
                </a:solidFill>
              </a:defRPr>
            </a:lvl7pPr>
            <a:lvl8pPr algn="ctr">
              <a:defRPr sz="975" b="0">
                <a:solidFill>
                  <a:srgbClr val="F7B267"/>
                </a:solidFill>
              </a:defRPr>
            </a:lvl8pPr>
            <a:lvl9pPr algn="ctr">
              <a:defRPr sz="975" b="0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F7B267"/>
                </a:solidFill>
              </a:defRPr>
            </a:pPr>
            <a:r>
              <a:rPr sz="975" b="0">
                <a:solidFill>
                  <a:srgbClr val="F7B267"/>
                </a:solidFill>
              </a:rPr>
              <a:t>4 Oct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DC25B6-328C-49F1-B604-C3730731C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4171950"/>
            <a:ext cx="1352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D7E0E8"/>
                </a:solidFill>
              </a:defRPr>
            </a:defPPr>
            <a:lvl1pPr algn="ctr">
              <a:defRPr sz="1050" b="0">
                <a:solidFill>
                  <a:srgbClr val="D7E0E8"/>
                </a:solidFill>
              </a:defRPr>
            </a:lvl1pPr>
            <a:lvl2pPr algn="ctr">
              <a:defRPr sz="1050" b="0">
                <a:solidFill>
                  <a:srgbClr val="D7E0E8"/>
                </a:solidFill>
              </a:defRPr>
            </a:lvl2pPr>
            <a:lvl3pPr algn="ctr">
              <a:defRPr sz="1050" b="0">
                <a:solidFill>
                  <a:srgbClr val="D7E0E8"/>
                </a:solidFill>
              </a:defRPr>
            </a:lvl3pPr>
            <a:lvl4pPr algn="ctr">
              <a:defRPr sz="1050" b="0">
                <a:solidFill>
                  <a:srgbClr val="D7E0E8"/>
                </a:solidFill>
              </a:defRPr>
            </a:lvl4pPr>
            <a:lvl5pPr algn="ctr">
              <a:defRPr sz="1050" b="0">
                <a:solidFill>
                  <a:srgbClr val="D7E0E8"/>
                </a:solidFill>
              </a:defRPr>
            </a:lvl5pPr>
            <a:lvl6pPr algn="ctr">
              <a:defRPr sz="1050" b="0">
                <a:solidFill>
                  <a:srgbClr val="D7E0E8"/>
                </a:solidFill>
              </a:defRPr>
            </a:lvl6pPr>
            <a:lvl7pPr algn="ctr">
              <a:defRPr sz="1050" b="0">
                <a:solidFill>
                  <a:srgbClr val="D7E0E8"/>
                </a:solidFill>
              </a:defRPr>
            </a:lvl7pPr>
            <a:lvl8pPr algn="ctr">
              <a:defRPr sz="1050" b="0">
                <a:solidFill>
                  <a:srgbClr val="D7E0E8"/>
                </a:solidFill>
              </a:defRPr>
            </a:lvl8pPr>
            <a:lvl9pPr algn="ctr">
              <a:defRPr sz="1050" b="0">
                <a:solidFill>
                  <a:srgbClr val="D7E0E8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Repository move</a:t>
            </a:r>
          </a:p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and adoption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C664D0-C843-41F2-9F18-EADD4462D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2099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983389-75FB-4012-B165-E77512CC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667000"/>
            <a:ext cx="93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1.2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5AB2EA-A5D1-4D71-8CFC-3E83F190C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638550"/>
            <a:ext cx="933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975" b="0">
                <a:solidFill>
                  <a:srgbClr val="F7B267"/>
                </a:solidFill>
              </a:defRPr>
            </a:defPPr>
            <a:lvl1pPr algn="ctr">
              <a:defRPr sz="975" b="0">
                <a:solidFill>
                  <a:srgbClr val="F7B267"/>
                </a:solidFill>
              </a:defRPr>
            </a:lvl1pPr>
            <a:lvl2pPr algn="ctr">
              <a:defRPr sz="975" b="0">
                <a:solidFill>
                  <a:srgbClr val="F7B267"/>
                </a:solidFill>
              </a:defRPr>
            </a:lvl2pPr>
            <a:lvl3pPr algn="ctr">
              <a:defRPr sz="975" b="0">
                <a:solidFill>
                  <a:srgbClr val="F7B267"/>
                </a:solidFill>
              </a:defRPr>
            </a:lvl3pPr>
            <a:lvl4pPr algn="ctr">
              <a:defRPr sz="975" b="0">
                <a:solidFill>
                  <a:srgbClr val="F7B267"/>
                </a:solidFill>
              </a:defRPr>
            </a:lvl4pPr>
            <a:lvl5pPr algn="ctr">
              <a:defRPr sz="975" b="0">
                <a:solidFill>
                  <a:srgbClr val="F7B267"/>
                </a:solidFill>
              </a:defRPr>
            </a:lvl5pPr>
            <a:lvl6pPr algn="ctr">
              <a:defRPr sz="975" b="0">
                <a:solidFill>
                  <a:srgbClr val="F7B267"/>
                </a:solidFill>
              </a:defRPr>
            </a:lvl6pPr>
            <a:lvl7pPr algn="ctr">
              <a:defRPr sz="975" b="0">
                <a:solidFill>
                  <a:srgbClr val="F7B267"/>
                </a:solidFill>
              </a:defRPr>
            </a:lvl7pPr>
            <a:lvl8pPr algn="ctr">
              <a:defRPr sz="975" b="0">
                <a:solidFill>
                  <a:srgbClr val="F7B267"/>
                </a:solidFill>
              </a:defRPr>
            </a:lvl8pPr>
            <a:lvl9pPr algn="ctr">
              <a:defRPr sz="975" b="0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F7B267"/>
                </a:solidFill>
              </a:defRPr>
            </a:pPr>
            <a:r>
              <a:rPr sz="975" b="0">
                <a:solidFill>
                  <a:srgbClr val="F7B267"/>
                </a:solidFill>
              </a:rPr>
              <a:t>12 Oct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E2873D-9EC7-49FC-BF3B-F5A820588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171950"/>
            <a:ext cx="1352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D7E0E8"/>
                </a:solidFill>
              </a:defRPr>
            </a:defPPr>
            <a:lvl1pPr algn="ctr">
              <a:defRPr sz="1050" b="0">
                <a:solidFill>
                  <a:srgbClr val="D7E0E8"/>
                </a:solidFill>
              </a:defRPr>
            </a:lvl1pPr>
            <a:lvl2pPr algn="ctr">
              <a:defRPr sz="1050" b="0">
                <a:solidFill>
                  <a:srgbClr val="D7E0E8"/>
                </a:solidFill>
              </a:defRPr>
            </a:lvl2pPr>
            <a:lvl3pPr algn="ctr">
              <a:defRPr sz="1050" b="0">
                <a:solidFill>
                  <a:srgbClr val="D7E0E8"/>
                </a:solidFill>
              </a:defRPr>
            </a:lvl3pPr>
            <a:lvl4pPr algn="ctr">
              <a:defRPr sz="1050" b="0">
                <a:solidFill>
                  <a:srgbClr val="D7E0E8"/>
                </a:solidFill>
              </a:defRPr>
            </a:lvl4pPr>
            <a:lvl5pPr algn="ctr">
              <a:defRPr sz="1050" b="0">
                <a:solidFill>
                  <a:srgbClr val="D7E0E8"/>
                </a:solidFill>
              </a:defRPr>
            </a:lvl5pPr>
            <a:lvl6pPr algn="ctr">
              <a:defRPr sz="1050" b="0">
                <a:solidFill>
                  <a:srgbClr val="D7E0E8"/>
                </a:solidFill>
              </a:defRPr>
            </a:lvl6pPr>
            <a:lvl7pPr algn="ctr">
              <a:defRPr sz="1050" b="0">
                <a:solidFill>
                  <a:srgbClr val="D7E0E8"/>
                </a:solidFill>
              </a:defRPr>
            </a:lvl7pPr>
            <a:lvl8pPr algn="ctr">
              <a:defRPr sz="1050" b="0">
                <a:solidFill>
                  <a:srgbClr val="D7E0E8"/>
                </a:solidFill>
              </a:defRPr>
            </a:lvl8pPr>
            <a:lvl9pPr algn="ctr">
              <a:defRPr sz="1050" b="0">
                <a:solidFill>
                  <a:srgbClr val="D7E0E8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Native Mix and</a:t>
            </a:r>
          </a:p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release policy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536259-5EF3-4757-A6BA-F80E27DFF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32099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956CA98-C4AB-4AF9-A8D7-A1BDD7C61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2667000"/>
            <a:ext cx="93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1.3.1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5C934BB-D234-4879-A0E1-78AC5A08E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3638550"/>
            <a:ext cx="933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975" b="0">
                <a:solidFill>
                  <a:srgbClr val="F7B267"/>
                </a:solidFill>
              </a:defRPr>
            </a:defPPr>
            <a:lvl1pPr algn="ctr">
              <a:defRPr sz="975" b="0">
                <a:solidFill>
                  <a:srgbClr val="F7B267"/>
                </a:solidFill>
              </a:defRPr>
            </a:lvl1pPr>
            <a:lvl2pPr algn="ctr">
              <a:defRPr sz="975" b="0">
                <a:solidFill>
                  <a:srgbClr val="F7B267"/>
                </a:solidFill>
              </a:defRPr>
            </a:lvl2pPr>
            <a:lvl3pPr algn="ctr">
              <a:defRPr sz="975" b="0">
                <a:solidFill>
                  <a:srgbClr val="F7B267"/>
                </a:solidFill>
              </a:defRPr>
            </a:lvl3pPr>
            <a:lvl4pPr algn="ctr">
              <a:defRPr sz="975" b="0">
                <a:solidFill>
                  <a:srgbClr val="F7B267"/>
                </a:solidFill>
              </a:defRPr>
            </a:lvl4pPr>
            <a:lvl5pPr algn="ctr">
              <a:defRPr sz="975" b="0">
                <a:solidFill>
                  <a:srgbClr val="F7B267"/>
                </a:solidFill>
              </a:defRPr>
            </a:lvl5pPr>
            <a:lvl6pPr algn="ctr">
              <a:defRPr sz="975" b="0">
                <a:solidFill>
                  <a:srgbClr val="F7B267"/>
                </a:solidFill>
              </a:defRPr>
            </a:lvl6pPr>
            <a:lvl7pPr algn="ctr">
              <a:defRPr sz="975" b="0">
                <a:solidFill>
                  <a:srgbClr val="F7B267"/>
                </a:solidFill>
              </a:defRPr>
            </a:lvl7pPr>
            <a:lvl8pPr algn="ctr">
              <a:defRPr sz="975" b="0">
                <a:solidFill>
                  <a:srgbClr val="F7B267"/>
                </a:solidFill>
              </a:defRPr>
            </a:lvl8pPr>
            <a:lvl9pPr algn="ctr">
              <a:defRPr sz="975" b="0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F7B267"/>
                </a:solidFill>
              </a:defRPr>
            </a:pPr>
            <a:r>
              <a:rPr sz="975" b="0">
                <a:solidFill>
                  <a:srgbClr val="F7B267"/>
                </a:solidFill>
              </a:rPr>
              <a:t>Now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2B81D71-8BC4-4B98-9385-6EB0B611E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171950"/>
            <a:ext cx="1352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D7E0E8"/>
                </a:solidFill>
              </a:defRPr>
            </a:defPPr>
            <a:lvl1pPr algn="ctr">
              <a:defRPr sz="1050" b="0">
                <a:solidFill>
                  <a:srgbClr val="D7E0E8"/>
                </a:solidFill>
              </a:defRPr>
            </a:lvl1pPr>
            <a:lvl2pPr algn="ctr">
              <a:defRPr sz="1050" b="0">
                <a:solidFill>
                  <a:srgbClr val="D7E0E8"/>
                </a:solidFill>
              </a:defRPr>
            </a:lvl2pPr>
            <a:lvl3pPr algn="ctr">
              <a:defRPr sz="1050" b="0">
                <a:solidFill>
                  <a:srgbClr val="D7E0E8"/>
                </a:solidFill>
              </a:defRPr>
            </a:lvl3pPr>
            <a:lvl4pPr algn="ctr">
              <a:defRPr sz="1050" b="0">
                <a:solidFill>
                  <a:srgbClr val="D7E0E8"/>
                </a:solidFill>
              </a:defRPr>
            </a:lvl4pPr>
            <a:lvl5pPr algn="ctr">
              <a:defRPr sz="1050" b="0">
                <a:solidFill>
                  <a:srgbClr val="D7E0E8"/>
                </a:solidFill>
              </a:defRPr>
            </a:lvl5pPr>
            <a:lvl6pPr algn="ctr">
              <a:defRPr sz="1050" b="0">
                <a:solidFill>
                  <a:srgbClr val="D7E0E8"/>
                </a:solidFill>
              </a:defRPr>
            </a:lvl6pPr>
            <a:lvl7pPr algn="ctr">
              <a:defRPr sz="1050" b="0">
                <a:solidFill>
                  <a:srgbClr val="D7E0E8"/>
                </a:solidFill>
              </a:defRPr>
            </a:lvl7pPr>
            <a:lvl8pPr algn="ctr">
              <a:defRPr sz="1050" b="0">
                <a:solidFill>
                  <a:srgbClr val="D7E0E8"/>
                </a:solidFill>
              </a:defRPr>
            </a:lvl8pPr>
            <a:lvl9pPr algn="ctr">
              <a:defRPr sz="1050" b="0">
                <a:solidFill>
                  <a:srgbClr val="D7E0E8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Film, custody</a:t>
            </a:r>
          </a:p>
          <a:p xmlns:a="http://schemas.openxmlformats.org/drawingml/2006/main">
            <a:pPr algn="ctr">
              <a:defRPr sz="1050" b="0">
                <a:solidFill>
                  <a:srgbClr val="D7E0E8"/>
                </a:solidFill>
              </a:defRPr>
            </a:pPr>
            <a:r>
              <a:rPr sz="1050" b="0">
                <a:solidFill>
                  <a:srgbClr val="D7E0E8"/>
                </a:solidFill>
              </a:rPr>
              <a:t>and explicit goals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38CB789-3BE8-4D43-B0F0-6B97B2C0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657850"/>
            <a:ext cx="9677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FFFFFF"/>
                </a:solidFill>
              </a:defRPr>
            </a:defPPr>
            <a:lvl1pPr algn="ctr">
              <a:defRPr sz="1500" b="0">
                <a:solidFill>
                  <a:srgbClr val="FFFFFF"/>
                </a:solidFill>
              </a:defRPr>
            </a:lvl1pPr>
            <a:lvl2pPr algn="ctr">
              <a:defRPr sz="1500" b="0">
                <a:solidFill>
                  <a:srgbClr val="FFFFFF"/>
                </a:solidFill>
              </a:defRPr>
            </a:lvl2pPr>
            <a:lvl3pPr algn="ctr">
              <a:defRPr sz="1500" b="0">
                <a:solidFill>
                  <a:srgbClr val="FFFFFF"/>
                </a:solidFill>
              </a:defRPr>
            </a:lvl3pPr>
            <a:lvl4pPr algn="ctr">
              <a:defRPr sz="1500" b="0">
                <a:solidFill>
                  <a:srgbClr val="FFFFFF"/>
                </a:solidFill>
              </a:defRPr>
            </a:lvl4pPr>
            <a:lvl5pPr algn="ctr">
              <a:defRPr sz="1500" b="0">
                <a:solidFill>
                  <a:srgbClr val="FFFFFF"/>
                </a:solidFill>
              </a:defRPr>
            </a:lvl5pPr>
            <a:lvl6pPr algn="ctr">
              <a:defRPr sz="1500" b="0">
                <a:solidFill>
                  <a:srgbClr val="FFFFFF"/>
                </a:solidFill>
              </a:defRPr>
            </a:lvl6pPr>
            <a:lvl7pPr algn="ctr">
              <a:defRPr sz="1500" b="0">
                <a:solidFill>
                  <a:srgbClr val="FFFFFF"/>
                </a:solidFill>
              </a:defRPr>
            </a:lvl7pPr>
            <a:lvl8pPr algn="ctr">
              <a:defRPr sz="1500" b="0">
                <a:solidFill>
                  <a:srgbClr val="FFFFFF"/>
                </a:solidFill>
              </a:defRPr>
            </a:lvl8pPr>
            <a:lvl9pPr algn="ctr">
              <a:defRPr sz="1500" b="0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The through-line: each release moved trust away from implicit environment state and into explicit, replayable evidence.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24C1D1A-BF98-44CF-BF89-097A820EF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>
                <a:solidFill>
                  <a:srgbClr val="91A5B3"/>
                </a:solidFill>
              </a:defRPr>
            </a:defPPr>
            <a:lvl1pPr algn="r">
              <a:defRPr sz="900" b="1">
                <a:solidFill>
                  <a:srgbClr val="91A5B3"/>
                </a:solidFill>
              </a:defRPr>
            </a:lvl1pPr>
            <a:lvl2pPr algn="r">
              <a:defRPr sz="900" b="1">
                <a:solidFill>
                  <a:srgbClr val="91A5B3"/>
                </a:solidFill>
              </a:defRPr>
            </a:lvl2pPr>
            <a:lvl3pPr algn="r">
              <a:defRPr sz="900" b="1">
                <a:solidFill>
                  <a:srgbClr val="91A5B3"/>
                </a:solidFill>
              </a:defRPr>
            </a:lvl3pPr>
            <a:lvl4pPr algn="r">
              <a:defRPr sz="900" b="1">
                <a:solidFill>
                  <a:srgbClr val="91A5B3"/>
                </a:solidFill>
              </a:defRPr>
            </a:lvl4pPr>
            <a:lvl5pPr algn="r">
              <a:defRPr sz="900" b="1">
                <a:solidFill>
                  <a:srgbClr val="91A5B3"/>
                </a:solidFill>
              </a:defRPr>
            </a:lvl5pPr>
            <a:lvl6pPr algn="r">
              <a:defRPr sz="900" b="1">
                <a:solidFill>
                  <a:srgbClr val="91A5B3"/>
                </a:solidFill>
              </a:defRPr>
            </a:lvl6pPr>
            <a:lvl7pPr algn="r">
              <a:defRPr sz="900" b="1">
                <a:solidFill>
                  <a:srgbClr val="91A5B3"/>
                </a:solidFill>
              </a:defRPr>
            </a:lvl7pPr>
            <a:lvl8pPr algn="r">
              <a:defRPr sz="900" b="1">
                <a:solidFill>
                  <a:srgbClr val="91A5B3"/>
                </a:solidFill>
              </a:defRPr>
            </a:lvl8pPr>
            <a:lvl9pPr algn="r">
              <a:defRPr sz="900" b="1">
                <a:solidFill>
                  <a:srgbClr val="91A5B3"/>
                </a:solidFill>
              </a:defRPr>
            </a:lvl9pPr>
          </a:lstStyle>
          <a:p xmlns:a="http://schemas.openxmlformats.org/drawingml/2006/main">
            <a:pPr algn="r">
              <a:defRPr sz="900" b="1">
                <a:solidFill>
                  <a:srgbClr val="91A5B3"/>
                </a:solidFill>
              </a:defRPr>
            </a:pPr>
            <a:r>
              <a:rPr sz="900" b="1">
                <a:solidFill>
                  <a:srgbClr val="91A5B3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970200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9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8BAB98F-CAD4-4F4F-B91C-649E0B2F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47C20"/>
                </a:solidFill>
              </a:defRPr>
            </a:defPPr>
            <a:lvl1pPr algn="l">
              <a:defRPr sz="1050" b="1">
                <a:solidFill>
                  <a:srgbClr val="F47C20"/>
                </a:solidFill>
              </a:defRPr>
            </a:lvl1pPr>
            <a:lvl2pPr algn="l">
              <a:defRPr sz="1050" b="1">
                <a:solidFill>
                  <a:srgbClr val="F47C20"/>
                </a:solidFill>
              </a:defRPr>
            </a:lvl2pPr>
            <a:lvl3pPr algn="l">
              <a:defRPr sz="1050" b="1">
                <a:solidFill>
                  <a:srgbClr val="F47C20"/>
                </a:solidFill>
              </a:defRPr>
            </a:lvl3pPr>
            <a:lvl4pPr algn="l">
              <a:defRPr sz="1050" b="1">
                <a:solidFill>
                  <a:srgbClr val="F47C20"/>
                </a:solidFill>
              </a:defRPr>
            </a:lvl4pPr>
            <a:lvl5pPr algn="l">
              <a:defRPr sz="1050" b="1">
                <a:solidFill>
                  <a:srgbClr val="F47C20"/>
                </a:solidFill>
              </a:defRPr>
            </a:lvl5pPr>
            <a:lvl6pPr algn="l">
              <a:defRPr sz="1050" b="1">
                <a:solidFill>
                  <a:srgbClr val="F47C20"/>
                </a:solidFill>
              </a:defRPr>
            </a:lvl6pPr>
            <a:lvl7pPr algn="l">
              <a:defRPr sz="1050" b="1">
                <a:solidFill>
                  <a:srgbClr val="F47C20"/>
                </a:solidFill>
              </a:defRPr>
            </a:lvl7pPr>
            <a:lvl8pPr algn="l">
              <a:defRPr sz="1050" b="1">
                <a:solidFill>
                  <a:srgbClr val="F47C20"/>
                </a:solidFill>
              </a:defRPr>
            </a:lvl8pPr>
            <a:lvl9pPr algn="l">
              <a:defRPr sz="10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F47C20"/>
                </a:solidFill>
              </a:defRPr>
            </a:pPr>
            <a:r>
              <a:rPr sz="1050" b="1">
                <a:solidFill>
                  <a:srgbClr val="F47C20"/>
                </a:solidFill>
              </a:rPr>
              <a:t>LEARNING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728309-BAE9-4BC8-8457-1657E136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550" b="1">
                <a:solidFill>
                  <a:srgbClr val="17242E"/>
                </a:solidFill>
              </a:defRPr>
            </a:defPPr>
            <a:lvl1pPr algn="l">
              <a:defRPr sz="2550" b="1">
                <a:solidFill>
                  <a:srgbClr val="17242E"/>
                </a:solidFill>
              </a:defRPr>
            </a:lvl1pPr>
            <a:lvl2pPr algn="l">
              <a:defRPr sz="2550" b="1">
                <a:solidFill>
                  <a:srgbClr val="17242E"/>
                </a:solidFill>
              </a:defRPr>
            </a:lvl2pPr>
            <a:lvl3pPr algn="l">
              <a:defRPr sz="2550" b="1">
                <a:solidFill>
                  <a:srgbClr val="17242E"/>
                </a:solidFill>
              </a:defRPr>
            </a:lvl3pPr>
            <a:lvl4pPr algn="l">
              <a:defRPr sz="2550" b="1">
                <a:solidFill>
                  <a:srgbClr val="17242E"/>
                </a:solidFill>
              </a:defRPr>
            </a:lvl4pPr>
            <a:lvl5pPr algn="l">
              <a:defRPr sz="2550" b="1">
                <a:solidFill>
                  <a:srgbClr val="17242E"/>
                </a:solidFill>
              </a:defRPr>
            </a:lvl5pPr>
            <a:lvl6pPr algn="l">
              <a:defRPr sz="2550" b="1">
                <a:solidFill>
                  <a:srgbClr val="17242E"/>
                </a:solidFill>
              </a:defRPr>
            </a:lvl6pPr>
            <a:lvl7pPr algn="l">
              <a:defRPr sz="2550" b="1">
                <a:solidFill>
                  <a:srgbClr val="17242E"/>
                </a:solidFill>
              </a:defRPr>
            </a:lvl7pPr>
            <a:lvl8pPr algn="l">
              <a:defRPr sz="2550" b="1">
                <a:solidFill>
                  <a:srgbClr val="17242E"/>
                </a:solidFill>
              </a:defRPr>
            </a:lvl8pPr>
            <a:lvl9pPr algn="l">
              <a:defRPr sz="255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242E"/>
                </a:solidFill>
              </a:defRPr>
            </a:pPr>
            <a:r>
              <a:rPr sz="2550" b="1">
                <a:solidFill>
                  <a:srgbClr val="17242E"/>
                </a:solidFill>
              </a:rPr>
              <a:t>What the release history taught us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E12BD0-9A60-4711-9B29-81260FF7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66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D17FF5-E5D6-4776-82F8-07A6C893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478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2F4921-2F5C-4ABE-8B52-D6809898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C5A769-1002-4370-8189-6A59D0A1C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288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>
                <a:solidFill>
                  <a:srgbClr val="17242E"/>
                </a:solidFill>
              </a:defRPr>
            </a:defPPr>
            <a:lvl1pPr algn="l">
              <a:defRPr sz="1425" b="1">
                <a:solidFill>
                  <a:srgbClr val="17242E"/>
                </a:solidFill>
              </a:defRPr>
            </a:lvl1pPr>
            <a:lvl2pPr algn="l">
              <a:defRPr sz="1425" b="1">
                <a:solidFill>
                  <a:srgbClr val="17242E"/>
                </a:solidFill>
              </a:defRPr>
            </a:lvl2pPr>
            <a:lvl3pPr algn="l">
              <a:defRPr sz="1425" b="1">
                <a:solidFill>
                  <a:srgbClr val="17242E"/>
                </a:solidFill>
              </a:defRPr>
            </a:lvl3pPr>
            <a:lvl4pPr algn="l">
              <a:defRPr sz="1425" b="1">
                <a:solidFill>
                  <a:srgbClr val="17242E"/>
                </a:solidFill>
              </a:defRPr>
            </a:lvl4pPr>
            <a:lvl5pPr algn="l">
              <a:defRPr sz="1425" b="1">
                <a:solidFill>
                  <a:srgbClr val="17242E"/>
                </a:solidFill>
              </a:defRPr>
            </a:lvl5pPr>
            <a:lvl6pPr algn="l">
              <a:defRPr sz="1425" b="1">
                <a:solidFill>
                  <a:srgbClr val="17242E"/>
                </a:solidFill>
              </a:defRPr>
            </a:lvl6pPr>
            <a:lvl7pPr algn="l">
              <a:defRPr sz="1425" b="1">
                <a:solidFill>
                  <a:srgbClr val="17242E"/>
                </a:solidFill>
              </a:defRPr>
            </a:lvl7pPr>
            <a:lvl8pPr algn="l">
              <a:defRPr sz="1425" b="1">
                <a:solidFill>
                  <a:srgbClr val="17242E"/>
                </a:solidFill>
              </a:defRPr>
            </a:lvl8pPr>
            <a:lvl9pPr algn="l">
              <a:defRPr sz="142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17242E"/>
                </a:solidFill>
              </a:defRPr>
            </a:pPr>
            <a:r>
              <a:rPr sz="1425" b="1">
                <a:solidFill>
                  <a:srgbClr val="17242E"/>
                </a:solidFill>
              </a:rPr>
              <a:t>Green is too broad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EE67D9-BFEE-4864-8C29-36033EBA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14312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536675"/>
                </a:solidFill>
              </a:defRPr>
            </a:defPPr>
            <a:lvl1pPr algn="l">
              <a:defRPr sz="1125" b="0">
                <a:solidFill>
                  <a:srgbClr val="536675"/>
                </a:solidFill>
              </a:defRPr>
            </a:lvl1pPr>
            <a:lvl2pPr algn="l">
              <a:defRPr sz="1125" b="0">
                <a:solidFill>
                  <a:srgbClr val="536675"/>
                </a:solidFill>
              </a:defRPr>
            </a:lvl2pPr>
            <a:lvl3pPr algn="l">
              <a:defRPr sz="1125" b="0">
                <a:solidFill>
                  <a:srgbClr val="536675"/>
                </a:solidFill>
              </a:defRPr>
            </a:lvl3pPr>
            <a:lvl4pPr algn="l">
              <a:defRPr sz="1125" b="0">
                <a:solidFill>
                  <a:srgbClr val="536675"/>
                </a:solidFill>
              </a:defRPr>
            </a:lvl4pPr>
            <a:lvl5pPr algn="l">
              <a:defRPr sz="1125" b="0">
                <a:solidFill>
                  <a:srgbClr val="536675"/>
                </a:solidFill>
              </a:defRPr>
            </a:lvl5pPr>
            <a:lvl6pPr algn="l">
              <a:defRPr sz="1125" b="0">
                <a:solidFill>
                  <a:srgbClr val="536675"/>
                </a:solidFill>
              </a:defRPr>
            </a:lvl6pPr>
            <a:lvl7pPr algn="l">
              <a:defRPr sz="1125" b="0">
                <a:solidFill>
                  <a:srgbClr val="536675"/>
                </a:solidFill>
              </a:defRPr>
            </a:lvl7pPr>
            <a:lvl8pPr algn="l">
              <a:defRPr sz="1125" b="0">
                <a:solidFill>
                  <a:srgbClr val="536675"/>
                </a:solidFill>
              </a:defRPr>
            </a:lvl8pPr>
            <a:lvl9pPr algn="l">
              <a:defRPr sz="112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36675"/>
                </a:solidFill>
              </a:defRPr>
            </a:pPr>
            <a:r>
              <a:rPr sz="1125" b="0">
                <a:solidFill>
                  <a:srgbClr val="536675"/>
                </a:solidFill>
              </a:rPr>
              <a:t>A passing suite can miss installed, native, cross-host or exact-commit defects.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32CCCE-2F5F-4B9E-93DC-A02D607E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478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268BD8-A31E-4CB0-BDF1-8E436FA0F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050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BA983C-2674-4540-8681-A3E3E2AF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8288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>
                <a:solidFill>
                  <a:srgbClr val="17242E"/>
                </a:solidFill>
              </a:defRPr>
            </a:defPPr>
            <a:lvl1pPr algn="l">
              <a:defRPr sz="1425" b="1">
                <a:solidFill>
                  <a:srgbClr val="17242E"/>
                </a:solidFill>
              </a:defRPr>
            </a:lvl1pPr>
            <a:lvl2pPr algn="l">
              <a:defRPr sz="1425" b="1">
                <a:solidFill>
                  <a:srgbClr val="17242E"/>
                </a:solidFill>
              </a:defRPr>
            </a:lvl2pPr>
            <a:lvl3pPr algn="l">
              <a:defRPr sz="1425" b="1">
                <a:solidFill>
                  <a:srgbClr val="17242E"/>
                </a:solidFill>
              </a:defRPr>
            </a:lvl3pPr>
            <a:lvl4pPr algn="l">
              <a:defRPr sz="1425" b="1">
                <a:solidFill>
                  <a:srgbClr val="17242E"/>
                </a:solidFill>
              </a:defRPr>
            </a:lvl4pPr>
            <a:lvl5pPr algn="l">
              <a:defRPr sz="1425" b="1">
                <a:solidFill>
                  <a:srgbClr val="17242E"/>
                </a:solidFill>
              </a:defRPr>
            </a:lvl5pPr>
            <a:lvl6pPr algn="l">
              <a:defRPr sz="1425" b="1">
                <a:solidFill>
                  <a:srgbClr val="17242E"/>
                </a:solidFill>
              </a:defRPr>
            </a:lvl6pPr>
            <a:lvl7pPr algn="l">
              <a:defRPr sz="1425" b="1">
                <a:solidFill>
                  <a:srgbClr val="17242E"/>
                </a:solidFill>
              </a:defRPr>
            </a:lvl7pPr>
            <a:lvl8pPr algn="l">
              <a:defRPr sz="1425" b="1">
                <a:solidFill>
                  <a:srgbClr val="17242E"/>
                </a:solidFill>
              </a:defRPr>
            </a:lvl8pPr>
            <a:lvl9pPr algn="l">
              <a:defRPr sz="142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17242E"/>
                </a:solidFill>
              </a:defRPr>
            </a:pPr>
            <a:r>
              <a:rPr sz="1425" b="1">
                <a:solidFill>
                  <a:srgbClr val="17242E"/>
                </a:solidFill>
              </a:rPr>
              <a:t>Identity must be exact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E29E3A-0C41-4403-AEF7-7F2A87ED0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14312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536675"/>
                </a:solidFill>
              </a:defRPr>
            </a:defPPr>
            <a:lvl1pPr algn="l">
              <a:defRPr sz="1125" b="0">
                <a:solidFill>
                  <a:srgbClr val="536675"/>
                </a:solidFill>
              </a:defRPr>
            </a:lvl1pPr>
            <a:lvl2pPr algn="l">
              <a:defRPr sz="1125" b="0">
                <a:solidFill>
                  <a:srgbClr val="536675"/>
                </a:solidFill>
              </a:defRPr>
            </a:lvl2pPr>
            <a:lvl3pPr algn="l">
              <a:defRPr sz="1125" b="0">
                <a:solidFill>
                  <a:srgbClr val="536675"/>
                </a:solidFill>
              </a:defRPr>
            </a:lvl3pPr>
            <a:lvl4pPr algn="l">
              <a:defRPr sz="1125" b="0">
                <a:solidFill>
                  <a:srgbClr val="536675"/>
                </a:solidFill>
              </a:defRPr>
            </a:lvl4pPr>
            <a:lvl5pPr algn="l">
              <a:defRPr sz="1125" b="0">
                <a:solidFill>
                  <a:srgbClr val="536675"/>
                </a:solidFill>
              </a:defRPr>
            </a:lvl5pPr>
            <a:lvl6pPr algn="l">
              <a:defRPr sz="1125" b="0">
                <a:solidFill>
                  <a:srgbClr val="536675"/>
                </a:solidFill>
              </a:defRPr>
            </a:lvl6pPr>
            <a:lvl7pPr algn="l">
              <a:defRPr sz="1125" b="0">
                <a:solidFill>
                  <a:srgbClr val="536675"/>
                </a:solidFill>
              </a:defRPr>
            </a:lvl7pPr>
            <a:lvl8pPr algn="l">
              <a:defRPr sz="1125" b="0">
                <a:solidFill>
                  <a:srgbClr val="536675"/>
                </a:solidFill>
              </a:defRPr>
            </a:lvl8pPr>
            <a:lvl9pPr algn="l">
              <a:defRPr sz="112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36675"/>
                </a:solidFill>
              </a:defRPr>
            </a:pPr>
            <a:r>
              <a:rPr sz="1125" b="0">
                <a:solidFill>
                  <a:srgbClr val="536675"/>
                </a:solidFill>
              </a:rPr>
              <a:t>Specs, skills, models, dependencies and wire bytes belong in the accepted identity.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0F0391-801D-4C11-8733-EC5B9CE3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432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2D8856-F699-408E-AB30-28E3FB01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004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F58C29-1C28-4545-BC55-71A443029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1242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>
                <a:solidFill>
                  <a:srgbClr val="17242E"/>
                </a:solidFill>
              </a:defRPr>
            </a:defPPr>
            <a:lvl1pPr algn="l">
              <a:defRPr sz="1425" b="1">
                <a:solidFill>
                  <a:srgbClr val="17242E"/>
                </a:solidFill>
              </a:defRPr>
            </a:lvl1pPr>
            <a:lvl2pPr algn="l">
              <a:defRPr sz="1425" b="1">
                <a:solidFill>
                  <a:srgbClr val="17242E"/>
                </a:solidFill>
              </a:defRPr>
            </a:lvl2pPr>
            <a:lvl3pPr algn="l">
              <a:defRPr sz="1425" b="1">
                <a:solidFill>
                  <a:srgbClr val="17242E"/>
                </a:solidFill>
              </a:defRPr>
            </a:lvl3pPr>
            <a:lvl4pPr algn="l">
              <a:defRPr sz="1425" b="1">
                <a:solidFill>
                  <a:srgbClr val="17242E"/>
                </a:solidFill>
              </a:defRPr>
            </a:lvl4pPr>
            <a:lvl5pPr algn="l">
              <a:defRPr sz="1425" b="1">
                <a:solidFill>
                  <a:srgbClr val="17242E"/>
                </a:solidFill>
              </a:defRPr>
            </a:lvl5pPr>
            <a:lvl6pPr algn="l">
              <a:defRPr sz="1425" b="1">
                <a:solidFill>
                  <a:srgbClr val="17242E"/>
                </a:solidFill>
              </a:defRPr>
            </a:lvl6pPr>
            <a:lvl7pPr algn="l">
              <a:defRPr sz="1425" b="1">
                <a:solidFill>
                  <a:srgbClr val="17242E"/>
                </a:solidFill>
              </a:defRPr>
            </a:lvl7pPr>
            <a:lvl8pPr algn="l">
              <a:defRPr sz="1425" b="1">
                <a:solidFill>
                  <a:srgbClr val="17242E"/>
                </a:solidFill>
              </a:defRPr>
            </a:lvl8pPr>
            <a:lvl9pPr algn="l">
              <a:defRPr sz="142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17242E"/>
                </a:solidFill>
              </a:defRPr>
            </a:pPr>
            <a:r>
              <a:rPr sz="1425" b="1">
                <a:solidFill>
                  <a:srgbClr val="17242E"/>
                </a:solidFill>
              </a:rPr>
              <a:t>The verifier owns truth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5E0D5B-9488-4414-AA27-5DE01C07E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43852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536675"/>
                </a:solidFill>
              </a:defRPr>
            </a:defPPr>
            <a:lvl1pPr algn="l">
              <a:defRPr sz="1125" b="0">
                <a:solidFill>
                  <a:srgbClr val="536675"/>
                </a:solidFill>
              </a:defRPr>
            </a:lvl1pPr>
            <a:lvl2pPr algn="l">
              <a:defRPr sz="1125" b="0">
                <a:solidFill>
                  <a:srgbClr val="536675"/>
                </a:solidFill>
              </a:defRPr>
            </a:lvl2pPr>
            <a:lvl3pPr algn="l">
              <a:defRPr sz="1125" b="0">
                <a:solidFill>
                  <a:srgbClr val="536675"/>
                </a:solidFill>
              </a:defRPr>
            </a:lvl3pPr>
            <a:lvl4pPr algn="l">
              <a:defRPr sz="1125" b="0">
                <a:solidFill>
                  <a:srgbClr val="536675"/>
                </a:solidFill>
              </a:defRPr>
            </a:lvl4pPr>
            <a:lvl5pPr algn="l">
              <a:defRPr sz="1125" b="0">
                <a:solidFill>
                  <a:srgbClr val="536675"/>
                </a:solidFill>
              </a:defRPr>
            </a:lvl5pPr>
            <a:lvl6pPr algn="l">
              <a:defRPr sz="1125" b="0">
                <a:solidFill>
                  <a:srgbClr val="536675"/>
                </a:solidFill>
              </a:defRPr>
            </a:lvl6pPr>
            <a:lvl7pPr algn="l">
              <a:defRPr sz="1125" b="0">
                <a:solidFill>
                  <a:srgbClr val="536675"/>
                </a:solidFill>
              </a:defRPr>
            </a:lvl7pPr>
            <a:lvl8pPr algn="l">
              <a:defRPr sz="1125" b="0">
                <a:solidFill>
                  <a:srgbClr val="536675"/>
                </a:solidFill>
              </a:defRPr>
            </a:lvl8pPr>
            <a:lvl9pPr algn="l">
              <a:defRPr sz="112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36675"/>
                </a:solidFill>
              </a:defRPr>
            </a:pPr>
            <a:r>
              <a:rPr sz="1125" b="0">
                <a:solidFill>
                  <a:srgbClr val="536675"/>
                </a:solidFill>
              </a:rPr>
              <a:t>Model-authored tests help, while independent acceptance decides whether an artifact is usable.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0AD835-EE58-4FB7-9464-FB04BBA8C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432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743B09-81C6-40CB-A5BE-D27A4BDD4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004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7A10BB-08EA-46C9-89BF-CACE936A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1242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>
                <a:solidFill>
                  <a:srgbClr val="17242E"/>
                </a:solidFill>
              </a:defRPr>
            </a:defPPr>
            <a:lvl1pPr algn="l">
              <a:defRPr sz="1425" b="1">
                <a:solidFill>
                  <a:srgbClr val="17242E"/>
                </a:solidFill>
              </a:defRPr>
            </a:lvl1pPr>
            <a:lvl2pPr algn="l">
              <a:defRPr sz="1425" b="1">
                <a:solidFill>
                  <a:srgbClr val="17242E"/>
                </a:solidFill>
              </a:defRPr>
            </a:lvl2pPr>
            <a:lvl3pPr algn="l">
              <a:defRPr sz="1425" b="1">
                <a:solidFill>
                  <a:srgbClr val="17242E"/>
                </a:solidFill>
              </a:defRPr>
            </a:lvl3pPr>
            <a:lvl4pPr algn="l">
              <a:defRPr sz="1425" b="1">
                <a:solidFill>
                  <a:srgbClr val="17242E"/>
                </a:solidFill>
              </a:defRPr>
            </a:lvl4pPr>
            <a:lvl5pPr algn="l">
              <a:defRPr sz="1425" b="1">
                <a:solidFill>
                  <a:srgbClr val="17242E"/>
                </a:solidFill>
              </a:defRPr>
            </a:lvl5pPr>
            <a:lvl6pPr algn="l">
              <a:defRPr sz="1425" b="1">
                <a:solidFill>
                  <a:srgbClr val="17242E"/>
                </a:solidFill>
              </a:defRPr>
            </a:lvl6pPr>
            <a:lvl7pPr algn="l">
              <a:defRPr sz="1425" b="1">
                <a:solidFill>
                  <a:srgbClr val="17242E"/>
                </a:solidFill>
              </a:defRPr>
            </a:lvl7pPr>
            <a:lvl8pPr algn="l">
              <a:defRPr sz="1425" b="1">
                <a:solidFill>
                  <a:srgbClr val="17242E"/>
                </a:solidFill>
              </a:defRPr>
            </a:lvl8pPr>
            <a:lvl9pPr algn="l">
              <a:defRPr sz="142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17242E"/>
                </a:solidFill>
              </a:defRPr>
            </a:pPr>
            <a:r>
              <a:rPr sz="1425" b="1">
                <a:solidFill>
                  <a:srgbClr val="17242E"/>
                </a:solidFill>
              </a:rPr>
              <a:t>Failure needs custody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141799-2DBE-40AF-A7E7-AAB7D450B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43852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536675"/>
                </a:solidFill>
              </a:defRPr>
            </a:defPPr>
            <a:lvl1pPr algn="l">
              <a:defRPr sz="1125" b="0">
                <a:solidFill>
                  <a:srgbClr val="536675"/>
                </a:solidFill>
              </a:defRPr>
            </a:lvl1pPr>
            <a:lvl2pPr algn="l">
              <a:defRPr sz="1125" b="0">
                <a:solidFill>
                  <a:srgbClr val="536675"/>
                </a:solidFill>
              </a:defRPr>
            </a:lvl2pPr>
            <a:lvl3pPr algn="l">
              <a:defRPr sz="1125" b="0">
                <a:solidFill>
                  <a:srgbClr val="536675"/>
                </a:solidFill>
              </a:defRPr>
            </a:lvl3pPr>
            <a:lvl4pPr algn="l">
              <a:defRPr sz="1125" b="0">
                <a:solidFill>
                  <a:srgbClr val="536675"/>
                </a:solidFill>
              </a:defRPr>
            </a:lvl4pPr>
            <a:lvl5pPr algn="l">
              <a:defRPr sz="1125" b="0">
                <a:solidFill>
                  <a:srgbClr val="536675"/>
                </a:solidFill>
              </a:defRPr>
            </a:lvl5pPr>
            <a:lvl6pPr algn="l">
              <a:defRPr sz="1125" b="0">
                <a:solidFill>
                  <a:srgbClr val="536675"/>
                </a:solidFill>
              </a:defRPr>
            </a:lvl6pPr>
            <a:lvl7pPr algn="l">
              <a:defRPr sz="1125" b="0">
                <a:solidFill>
                  <a:srgbClr val="536675"/>
                </a:solidFill>
              </a:defRPr>
            </a:lvl7pPr>
            <a:lvl8pPr algn="l">
              <a:defRPr sz="1125" b="0">
                <a:solidFill>
                  <a:srgbClr val="536675"/>
                </a:solidFill>
              </a:defRPr>
            </a:lvl8pPr>
            <a:lvl9pPr algn="l">
              <a:defRPr sz="112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36675"/>
                </a:solidFill>
              </a:defRPr>
            </a:pPr>
            <a:r>
              <a:rPr sz="1125" b="0">
                <a:solidFill>
                  <a:srgbClr val="536675"/>
                </a:solidFill>
              </a:rPr>
              <a:t>Unknown ownership, partial publication and post-actuation transport loss must fail closed.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84F3B8-2006-436E-B255-8334681BA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386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F79DF3-31A9-4DFD-9A2F-F6C3A766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958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EDE028-4559-4E19-A4A6-2B09B190F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4196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>
                <a:solidFill>
                  <a:srgbClr val="17242E"/>
                </a:solidFill>
              </a:defRPr>
            </a:defPPr>
            <a:lvl1pPr algn="l">
              <a:defRPr sz="1425" b="1">
                <a:solidFill>
                  <a:srgbClr val="17242E"/>
                </a:solidFill>
              </a:defRPr>
            </a:lvl1pPr>
            <a:lvl2pPr algn="l">
              <a:defRPr sz="1425" b="1">
                <a:solidFill>
                  <a:srgbClr val="17242E"/>
                </a:solidFill>
              </a:defRPr>
            </a:lvl2pPr>
            <a:lvl3pPr algn="l">
              <a:defRPr sz="1425" b="1">
                <a:solidFill>
                  <a:srgbClr val="17242E"/>
                </a:solidFill>
              </a:defRPr>
            </a:lvl3pPr>
            <a:lvl4pPr algn="l">
              <a:defRPr sz="1425" b="1">
                <a:solidFill>
                  <a:srgbClr val="17242E"/>
                </a:solidFill>
              </a:defRPr>
            </a:lvl4pPr>
            <a:lvl5pPr algn="l">
              <a:defRPr sz="1425" b="1">
                <a:solidFill>
                  <a:srgbClr val="17242E"/>
                </a:solidFill>
              </a:defRPr>
            </a:lvl5pPr>
            <a:lvl6pPr algn="l">
              <a:defRPr sz="1425" b="1">
                <a:solidFill>
                  <a:srgbClr val="17242E"/>
                </a:solidFill>
              </a:defRPr>
            </a:lvl6pPr>
            <a:lvl7pPr algn="l">
              <a:defRPr sz="1425" b="1">
                <a:solidFill>
                  <a:srgbClr val="17242E"/>
                </a:solidFill>
              </a:defRPr>
            </a:lvl7pPr>
            <a:lvl8pPr algn="l">
              <a:defRPr sz="1425" b="1">
                <a:solidFill>
                  <a:srgbClr val="17242E"/>
                </a:solidFill>
              </a:defRPr>
            </a:lvl8pPr>
            <a:lvl9pPr algn="l">
              <a:defRPr sz="142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17242E"/>
                </a:solidFill>
              </a:defRPr>
            </a:pPr>
            <a:r>
              <a:rPr sz="1425" b="1">
                <a:solidFill>
                  <a:srgbClr val="17242E"/>
                </a:solidFill>
              </a:rPr>
              <a:t>Usability is release scope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CFCA32-79AC-4C5B-93C6-26C1B2B02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73392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536675"/>
                </a:solidFill>
              </a:defRPr>
            </a:defPPr>
            <a:lvl1pPr algn="l">
              <a:defRPr sz="1125" b="0">
                <a:solidFill>
                  <a:srgbClr val="536675"/>
                </a:solidFill>
              </a:defRPr>
            </a:lvl1pPr>
            <a:lvl2pPr algn="l">
              <a:defRPr sz="1125" b="0">
                <a:solidFill>
                  <a:srgbClr val="536675"/>
                </a:solidFill>
              </a:defRPr>
            </a:lvl2pPr>
            <a:lvl3pPr algn="l">
              <a:defRPr sz="1125" b="0">
                <a:solidFill>
                  <a:srgbClr val="536675"/>
                </a:solidFill>
              </a:defRPr>
            </a:lvl3pPr>
            <a:lvl4pPr algn="l">
              <a:defRPr sz="1125" b="0">
                <a:solidFill>
                  <a:srgbClr val="536675"/>
                </a:solidFill>
              </a:defRPr>
            </a:lvl4pPr>
            <a:lvl5pPr algn="l">
              <a:defRPr sz="1125" b="0">
                <a:solidFill>
                  <a:srgbClr val="536675"/>
                </a:solidFill>
              </a:defRPr>
            </a:lvl5pPr>
            <a:lvl6pPr algn="l">
              <a:defRPr sz="1125" b="0">
                <a:solidFill>
                  <a:srgbClr val="536675"/>
                </a:solidFill>
              </a:defRPr>
            </a:lvl6pPr>
            <a:lvl7pPr algn="l">
              <a:defRPr sz="1125" b="0">
                <a:solidFill>
                  <a:srgbClr val="536675"/>
                </a:solidFill>
              </a:defRPr>
            </a:lvl7pPr>
            <a:lvl8pPr algn="l">
              <a:defRPr sz="1125" b="0">
                <a:solidFill>
                  <a:srgbClr val="536675"/>
                </a:solidFill>
              </a:defRPr>
            </a:lvl8pPr>
            <a:lvl9pPr algn="l">
              <a:defRPr sz="112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36675"/>
                </a:solidFill>
              </a:defRPr>
            </a:pPr>
            <a:r>
              <a:rPr sz="1125" b="0">
                <a:solidFill>
                  <a:srgbClr val="536675"/>
                </a:solidFill>
              </a:rPr>
              <a:t>Onboarding, status, diagnosis and clear evidence determine whether rigor is practical.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389A87-82A6-4884-A48F-7D60330B6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386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936409-C948-4E68-A920-B7C3F3526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958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</a:defRPr>
            </a:defPPr>
            <a:lvl1pPr algn="ctr">
              <a:defRPr sz="1275" b="1">
                <a:solidFill>
                  <a:srgbClr val="FFFFFF"/>
                </a:solidFill>
              </a:defRPr>
            </a:lvl1pPr>
            <a:lvl2pPr algn="ctr">
              <a:defRPr sz="1275" b="1">
                <a:solidFill>
                  <a:srgbClr val="FFFFFF"/>
                </a:solidFill>
              </a:defRPr>
            </a:lvl2pPr>
            <a:lvl3pPr algn="ctr">
              <a:defRPr sz="1275" b="1">
                <a:solidFill>
                  <a:srgbClr val="FFFFFF"/>
                </a:solidFill>
              </a:defRPr>
            </a:lvl3pPr>
            <a:lvl4pPr algn="ctr">
              <a:defRPr sz="1275" b="1">
                <a:solidFill>
                  <a:srgbClr val="FFFFFF"/>
                </a:solidFill>
              </a:defRPr>
            </a:lvl4pPr>
            <a:lvl5pPr algn="ctr">
              <a:defRPr sz="1275" b="1">
                <a:solidFill>
                  <a:srgbClr val="FFFFFF"/>
                </a:solidFill>
              </a:defRPr>
            </a:lvl5pPr>
            <a:lvl6pPr algn="ctr">
              <a:defRPr sz="1275" b="1">
                <a:solidFill>
                  <a:srgbClr val="FFFFFF"/>
                </a:solidFill>
              </a:defRPr>
            </a:lvl6pPr>
            <a:lvl7pPr algn="ctr">
              <a:defRPr sz="1275" b="1">
                <a:solidFill>
                  <a:srgbClr val="FFFFFF"/>
                </a:solidFill>
              </a:defRPr>
            </a:lvl7pPr>
            <a:lvl8pPr algn="ctr">
              <a:defRPr sz="1275" b="1">
                <a:solidFill>
                  <a:srgbClr val="FFFFFF"/>
                </a:solidFill>
              </a:defRPr>
            </a:lvl8pPr>
            <a:lvl9pPr algn="ctr"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652472-FACC-4C02-A7B8-B564053B4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4196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>
                <a:solidFill>
                  <a:srgbClr val="17242E"/>
                </a:solidFill>
              </a:defRPr>
            </a:defPPr>
            <a:lvl1pPr algn="l">
              <a:defRPr sz="1425" b="1">
                <a:solidFill>
                  <a:srgbClr val="17242E"/>
                </a:solidFill>
              </a:defRPr>
            </a:lvl1pPr>
            <a:lvl2pPr algn="l">
              <a:defRPr sz="1425" b="1">
                <a:solidFill>
                  <a:srgbClr val="17242E"/>
                </a:solidFill>
              </a:defRPr>
            </a:lvl2pPr>
            <a:lvl3pPr algn="l">
              <a:defRPr sz="1425" b="1">
                <a:solidFill>
                  <a:srgbClr val="17242E"/>
                </a:solidFill>
              </a:defRPr>
            </a:lvl3pPr>
            <a:lvl4pPr algn="l">
              <a:defRPr sz="1425" b="1">
                <a:solidFill>
                  <a:srgbClr val="17242E"/>
                </a:solidFill>
              </a:defRPr>
            </a:lvl4pPr>
            <a:lvl5pPr algn="l">
              <a:defRPr sz="1425" b="1">
                <a:solidFill>
                  <a:srgbClr val="17242E"/>
                </a:solidFill>
              </a:defRPr>
            </a:lvl5pPr>
            <a:lvl6pPr algn="l">
              <a:defRPr sz="1425" b="1">
                <a:solidFill>
                  <a:srgbClr val="17242E"/>
                </a:solidFill>
              </a:defRPr>
            </a:lvl6pPr>
            <a:lvl7pPr algn="l">
              <a:defRPr sz="1425" b="1">
                <a:solidFill>
                  <a:srgbClr val="17242E"/>
                </a:solidFill>
              </a:defRPr>
            </a:lvl7pPr>
            <a:lvl8pPr algn="l">
              <a:defRPr sz="1425" b="1">
                <a:solidFill>
                  <a:srgbClr val="17242E"/>
                </a:solidFill>
              </a:defRPr>
            </a:lvl8pPr>
            <a:lvl9pPr algn="l">
              <a:defRPr sz="142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17242E"/>
                </a:solidFill>
              </a:defRPr>
            </a:pPr>
            <a:r>
              <a:rPr sz="1425" b="1">
                <a:solidFill>
                  <a:srgbClr val="17242E"/>
                </a:solidFill>
              </a:rPr>
              <a:t>Deferral needs consent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EABD09-10DD-4B7D-B0CF-126A8ECB1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73392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536675"/>
                </a:solidFill>
              </a:defRPr>
            </a:defPPr>
            <a:lvl1pPr algn="l">
              <a:defRPr sz="1125" b="0">
                <a:solidFill>
                  <a:srgbClr val="536675"/>
                </a:solidFill>
              </a:defRPr>
            </a:lvl1pPr>
            <a:lvl2pPr algn="l">
              <a:defRPr sz="1125" b="0">
                <a:solidFill>
                  <a:srgbClr val="536675"/>
                </a:solidFill>
              </a:defRPr>
            </a:lvl2pPr>
            <a:lvl3pPr algn="l">
              <a:defRPr sz="1125" b="0">
                <a:solidFill>
                  <a:srgbClr val="536675"/>
                </a:solidFill>
              </a:defRPr>
            </a:lvl3pPr>
            <a:lvl4pPr algn="l">
              <a:defRPr sz="1125" b="0">
                <a:solidFill>
                  <a:srgbClr val="536675"/>
                </a:solidFill>
              </a:defRPr>
            </a:lvl4pPr>
            <a:lvl5pPr algn="l">
              <a:defRPr sz="1125" b="0">
                <a:solidFill>
                  <a:srgbClr val="536675"/>
                </a:solidFill>
              </a:defRPr>
            </a:lvl5pPr>
            <a:lvl6pPr algn="l">
              <a:defRPr sz="1125" b="0">
                <a:solidFill>
                  <a:srgbClr val="536675"/>
                </a:solidFill>
              </a:defRPr>
            </a:lvl6pPr>
            <a:lvl7pPr algn="l">
              <a:defRPr sz="1125" b="0">
                <a:solidFill>
                  <a:srgbClr val="536675"/>
                </a:solidFill>
              </a:defRPr>
            </a:lvl7pPr>
            <a:lvl8pPr algn="l">
              <a:defRPr sz="1125" b="0">
                <a:solidFill>
                  <a:srgbClr val="536675"/>
                </a:solidFill>
              </a:defRPr>
            </a:lvl8pPr>
            <a:lvl9pPr algn="l">
              <a:defRPr sz="112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36675"/>
                </a:solidFill>
              </a:defRPr>
            </a:pPr>
            <a:r>
              <a:rPr sz="1125" b="0">
                <a:solidFill>
                  <a:srgbClr val="536675"/>
                </a:solidFill>
              </a:rPr>
              <a:t>A roadmap move changes the release promise and therefore requires explicit user approval.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D517D57-F6E1-421D-A9F2-9E310853A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00" b="0">
                <a:solidFill>
                  <a:srgbClr val="536675"/>
                </a:solidFill>
              </a:defRPr>
            </a:defPPr>
            <a:lvl1pPr algn="l">
              <a:defRPr sz="900" b="0">
                <a:solidFill>
                  <a:srgbClr val="536675"/>
                </a:solidFill>
              </a:defRPr>
            </a:lvl1pPr>
            <a:lvl2pPr algn="l">
              <a:defRPr sz="900" b="0">
                <a:solidFill>
                  <a:srgbClr val="536675"/>
                </a:solidFill>
              </a:defRPr>
            </a:lvl2pPr>
            <a:lvl3pPr algn="l">
              <a:defRPr sz="900" b="0">
                <a:solidFill>
                  <a:srgbClr val="536675"/>
                </a:solidFill>
              </a:defRPr>
            </a:lvl3pPr>
            <a:lvl4pPr algn="l">
              <a:defRPr sz="900" b="0">
                <a:solidFill>
                  <a:srgbClr val="536675"/>
                </a:solidFill>
              </a:defRPr>
            </a:lvl4pPr>
            <a:lvl5pPr algn="l">
              <a:defRPr sz="900" b="0">
                <a:solidFill>
                  <a:srgbClr val="536675"/>
                </a:solidFill>
              </a:defRPr>
            </a:lvl5pPr>
            <a:lvl6pPr algn="l">
              <a:defRPr sz="900" b="0">
                <a:solidFill>
                  <a:srgbClr val="536675"/>
                </a:solidFill>
              </a:defRPr>
            </a:lvl6pPr>
            <a:lvl7pPr algn="l">
              <a:defRPr sz="900" b="0">
                <a:solidFill>
                  <a:srgbClr val="536675"/>
                </a:solidFill>
              </a:defRPr>
            </a:lvl7pPr>
            <a:lvl8pPr algn="l">
              <a:defRPr sz="900" b="0">
                <a:solidFill>
                  <a:srgbClr val="536675"/>
                </a:solidFill>
              </a:defRPr>
            </a:lvl8pPr>
            <a:lvl9pPr algn="l">
              <a:defRPr sz="90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36675"/>
                </a:solidFill>
              </a:defRPr>
            </a:pPr>
            <a:r>
              <a:rPr sz="900" b="0">
                <a:solidFill>
                  <a:srgbClr val="536675"/>
                </a:solidFill>
              </a:rPr>
              <a:t>Literate AI 1.3.1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686852C-AC78-463B-A8BB-AD1950C13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>
                <a:solidFill>
                  <a:srgbClr val="536675"/>
                </a:solidFill>
              </a:defRPr>
            </a:defPPr>
            <a:lvl1pPr algn="r">
              <a:defRPr sz="900" b="1">
                <a:solidFill>
                  <a:srgbClr val="536675"/>
                </a:solidFill>
              </a:defRPr>
            </a:lvl1pPr>
            <a:lvl2pPr algn="r">
              <a:defRPr sz="900" b="1">
                <a:solidFill>
                  <a:srgbClr val="536675"/>
                </a:solidFill>
              </a:defRPr>
            </a:lvl2pPr>
            <a:lvl3pPr algn="r">
              <a:defRPr sz="900" b="1">
                <a:solidFill>
                  <a:srgbClr val="536675"/>
                </a:solidFill>
              </a:defRPr>
            </a:lvl3pPr>
            <a:lvl4pPr algn="r">
              <a:defRPr sz="900" b="1">
                <a:solidFill>
                  <a:srgbClr val="536675"/>
                </a:solidFill>
              </a:defRPr>
            </a:lvl4pPr>
            <a:lvl5pPr algn="r">
              <a:defRPr sz="900" b="1">
                <a:solidFill>
                  <a:srgbClr val="536675"/>
                </a:solidFill>
              </a:defRPr>
            </a:lvl5pPr>
            <a:lvl6pPr algn="r">
              <a:defRPr sz="900" b="1">
                <a:solidFill>
                  <a:srgbClr val="536675"/>
                </a:solidFill>
              </a:defRPr>
            </a:lvl6pPr>
            <a:lvl7pPr algn="r">
              <a:defRPr sz="900" b="1">
                <a:solidFill>
                  <a:srgbClr val="536675"/>
                </a:solidFill>
              </a:defRPr>
            </a:lvl7pPr>
            <a:lvl8pPr algn="r">
              <a:defRPr sz="900" b="1">
                <a:solidFill>
                  <a:srgbClr val="536675"/>
                </a:solidFill>
              </a:defRPr>
            </a:lvl8pPr>
            <a:lvl9pPr algn="r">
              <a:defRPr sz="900" b="1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r">
              <a:defRPr sz="900" b="1">
                <a:solidFill>
                  <a:srgbClr val="536675"/>
                </a:solidFill>
              </a:defRPr>
            </a:pPr>
            <a:r>
              <a:rPr sz="900" b="1">
                <a:solidFill>
                  <a:srgbClr val="536675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446640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EF3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CD42C5-BF9D-402C-A8A2-BCF66AE75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47C20"/>
                </a:solidFill>
              </a:defRPr>
            </a:defPPr>
            <a:lvl1pPr algn="l">
              <a:defRPr sz="1050" b="1">
                <a:solidFill>
                  <a:srgbClr val="F47C20"/>
                </a:solidFill>
              </a:defRPr>
            </a:lvl1pPr>
            <a:lvl2pPr algn="l">
              <a:defRPr sz="1050" b="1">
                <a:solidFill>
                  <a:srgbClr val="F47C20"/>
                </a:solidFill>
              </a:defRPr>
            </a:lvl2pPr>
            <a:lvl3pPr algn="l">
              <a:defRPr sz="1050" b="1">
                <a:solidFill>
                  <a:srgbClr val="F47C20"/>
                </a:solidFill>
              </a:defRPr>
            </a:lvl3pPr>
            <a:lvl4pPr algn="l">
              <a:defRPr sz="1050" b="1">
                <a:solidFill>
                  <a:srgbClr val="F47C20"/>
                </a:solidFill>
              </a:defRPr>
            </a:lvl4pPr>
            <a:lvl5pPr algn="l">
              <a:defRPr sz="1050" b="1">
                <a:solidFill>
                  <a:srgbClr val="F47C20"/>
                </a:solidFill>
              </a:defRPr>
            </a:lvl5pPr>
            <a:lvl6pPr algn="l">
              <a:defRPr sz="1050" b="1">
                <a:solidFill>
                  <a:srgbClr val="F47C20"/>
                </a:solidFill>
              </a:defRPr>
            </a:lvl6pPr>
            <a:lvl7pPr algn="l">
              <a:defRPr sz="1050" b="1">
                <a:solidFill>
                  <a:srgbClr val="F47C20"/>
                </a:solidFill>
              </a:defRPr>
            </a:lvl7pPr>
            <a:lvl8pPr algn="l">
              <a:defRPr sz="1050" b="1">
                <a:solidFill>
                  <a:srgbClr val="F47C20"/>
                </a:solidFill>
              </a:defRPr>
            </a:lvl8pPr>
            <a:lvl9pPr algn="l">
              <a:defRPr sz="10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F47C20"/>
                </a:solidFill>
              </a:defRPr>
            </a:pPr>
            <a:r>
              <a:rPr sz="1050" b="1">
                <a:solidFill>
                  <a:srgbClr val="F47C20"/>
                </a:solidFill>
              </a:rPr>
              <a:t>RELEASE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FE5C3E-7C59-4655-8F41-169D644CE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550" b="1">
                <a:solidFill>
                  <a:srgbClr val="17242E"/>
                </a:solidFill>
              </a:defRPr>
            </a:defPPr>
            <a:lvl1pPr algn="l">
              <a:defRPr sz="2550" b="1">
                <a:solidFill>
                  <a:srgbClr val="17242E"/>
                </a:solidFill>
              </a:defRPr>
            </a:lvl1pPr>
            <a:lvl2pPr algn="l">
              <a:defRPr sz="2550" b="1">
                <a:solidFill>
                  <a:srgbClr val="17242E"/>
                </a:solidFill>
              </a:defRPr>
            </a:lvl2pPr>
            <a:lvl3pPr algn="l">
              <a:defRPr sz="2550" b="1">
                <a:solidFill>
                  <a:srgbClr val="17242E"/>
                </a:solidFill>
              </a:defRPr>
            </a:lvl3pPr>
            <a:lvl4pPr algn="l">
              <a:defRPr sz="2550" b="1">
                <a:solidFill>
                  <a:srgbClr val="17242E"/>
                </a:solidFill>
              </a:defRPr>
            </a:lvl4pPr>
            <a:lvl5pPr algn="l">
              <a:defRPr sz="2550" b="1">
                <a:solidFill>
                  <a:srgbClr val="17242E"/>
                </a:solidFill>
              </a:defRPr>
            </a:lvl5pPr>
            <a:lvl6pPr algn="l">
              <a:defRPr sz="2550" b="1">
                <a:solidFill>
                  <a:srgbClr val="17242E"/>
                </a:solidFill>
              </a:defRPr>
            </a:lvl6pPr>
            <a:lvl7pPr algn="l">
              <a:defRPr sz="2550" b="1">
                <a:solidFill>
                  <a:srgbClr val="17242E"/>
                </a:solidFill>
              </a:defRPr>
            </a:lvl7pPr>
            <a:lvl8pPr algn="l">
              <a:defRPr sz="2550" b="1">
                <a:solidFill>
                  <a:srgbClr val="17242E"/>
                </a:solidFill>
              </a:defRPr>
            </a:lvl8pPr>
            <a:lvl9pPr algn="l">
              <a:defRPr sz="255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242E"/>
                </a:solidFill>
              </a:defRPr>
            </a:pPr>
            <a:r>
              <a:rPr sz="2550" b="1">
                <a:solidFill>
                  <a:srgbClr val="17242E"/>
                </a:solidFill>
              </a:rPr>
              <a:t>The 1.3.1 release package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B1D5A4-C336-4A5E-B1EB-27B5309A5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66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D4E33C-AB46-4BD5-AE28-B9C704C5A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F47C20"/>
                </a:solidFill>
              </a:defRPr>
            </a:defPPr>
            <a:lvl1pPr algn="l">
              <a:defRPr sz="1350" b="1">
                <a:solidFill>
                  <a:srgbClr val="F47C20"/>
                </a:solidFill>
              </a:defRPr>
            </a:lvl1pPr>
            <a:lvl2pPr algn="l">
              <a:defRPr sz="1350" b="1">
                <a:solidFill>
                  <a:srgbClr val="F47C20"/>
                </a:solidFill>
              </a:defRPr>
            </a:lvl2pPr>
            <a:lvl3pPr algn="l">
              <a:defRPr sz="1350" b="1">
                <a:solidFill>
                  <a:srgbClr val="F47C20"/>
                </a:solidFill>
              </a:defRPr>
            </a:lvl3pPr>
            <a:lvl4pPr algn="l">
              <a:defRPr sz="1350" b="1">
                <a:solidFill>
                  <a:srgbClr val="F47C20"/>
                </a:solidFill>
              </a:defRPr>
            </a:lvl4pPr>
            <a:lvl5pPr algn="l">
              <a:defRPr sz="1350" b="1">
                <a:solidFill>
                  <a:srgbClr val="F47C20"/>
                </a:solidFill>
              </a:defRPr>
            </a:lvl5pPr>
            <a:lvl6pPr algn="l">
              <a:defRPr sz="1350" b="1">
                <a:solidFill>
                  <a:srgbClr val="F47C20"/>
                </a:solidFill>
              </a:defRPr>
            </a:lvl6pPr>
            <a:lvl7pPr algn="l">
              <a:defRPr sz="1350" b="1">
                <a:solidFill>
                  <a:srgbClr val="F47C20"/>
                </a:solidFill>
              </a:defRPr>
            </a:lvl7pPr>
            <a:lvl8pPr algn="l">
              <a:defRPr sz="1350" b="1">
                <a:solidFill>
                  <a:srgbClr val="F47C20"/>
                </a:solidFill>
              </a:defRPr>
            </a:lvl8pPr>
            <a:lvl9pPr algn="l">
              <a:defRPr sz="13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F47C20"/>
                </a:solidFill>
              </a:defRPr>
            </a:pPr>
            <a:r>
              <a:rPr sz="1350" b="1">
                <a:solidFill>
                  <a:srgbClr val="F47C20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1824D0-5AFE-4152-A4EF-3D5D4D647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335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17242E"/>
                </a:solidFill>
              </a:defRPr>
            </a:defPPr>
            <a:lvl1pPr algn="l">
              <a:defRPr sz="1500" b="1">
                <a:solidFill>
                  <a:srgbClr val="17242E"/>
                </a:solidFill>
              </a:defRPr>
            </a:lvl1pPr>
            <a:lvl2pPr algn="l">
              <a:defRPr sz="1500" b="1">
                <a:solidFill>
                  <a:srgbClr val="17242E"/>
                </a:solidFill>
              </a:defRPr>
            </a:lvl2pPr>
            <a:lvl3pPr algn="l">
              <a:defRPr sz="1500" b="1">
                <a:solidFill>
                  <a:srgbClr val="17242E"/>
                </a:solidFill>
              </a:defRPr>
            </a:lvl3pPr>
            <a:lvl4pPr algn="l">
              <a:defRPr sz="1500" b="1">
                <a:solidFill>
                  <a:srgbClr val="17242E"/>
                </a:solidFill>
              </a:defRPr>
            </a:lvl4pPr>
            <a:lvl5pPr algn="l">
              <a:defRPr sz="1500" b="1">
                <a:solidFill>
                  <a:srgbClr val="17242E"/>
                </a:solidFill>
              </a:defRPr>
            </a:lvl5pPr>
            <a:lvl6pPr algn="l">
              <a:defRPr sz="1500" b="1">
                <a:solidFill>
                  <a:srgbClr val="17242E"/>
                </a:solidFill>
              </a:defRPr>
            </a:lvl6pPr>
            <a:lvl7pPr algn="l">
              <a:defRPr sz="1500" b="1">
                <a:solidFill>
                  <a:srgbClr val="17242E"/>
                </a:solidFill>
              </a:defRPr>
            </a:lvl7pPr>
            <a:lvl8pPr algn="l">
              <a:defRPr sz="1500" b="1">
                <a:solidFill>
                  <a:srgbClr val="17242E"/>
                </a:solidFill>
              </a:defRPr>
            </a:lvl8pPr>
            <a:lvl9pPr algn="l">
              <a:defRPr sz="150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17242E"/>
                </a:solidFill>
              </a:defRPr>
            </a:pPr>
            <a:r>
              <a:rPr sz="1500" b="1">
                <a:solidFill>
                  <a:srgbClr val="17242E"/>
                </a:solidFill>
              </a:rPr>
              <a:t>Onboarding film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BF0F13-75D7-44E7-AB01-506740D63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714500"/>
            <a:ext cx="6896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12:04 animated episode, 86 voice turns, captions, poster, rebuildable sources and exact hashes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54973C-B937-47B8-8766-3C8256BED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289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F47C20"/>
                </a:solidFill>
              </a:defRPr>
            </a:defPPr>
            <a:lvl1pPr algn="l">
              <a:defRPr sz="1350" b="1">
                <a:solidFill>
                  <a:srgbClr val="F47C20"/>
                </a:solidFill>
              </a:defRPr>
            </a:lvl1pPr>
            <a:lvl2pPr algn="l">
              <a:defRPr sz="1350" b="1">
                <a:solidFill>
                  <a:srgbClr val="F47C20"/>
                </a:solidFill>
              </a:defRPr>
            </a:lvl2pPr>
            <a:lvl3pPr algn="l">
              <a:defRPr sz="1350" b="1">
                <a:solidFill>
                  <a:srgbClr val="F47C20"/>
                </a:solidFill>
              </a:defRPr>
            </a:lvl3pPr>
            <a:lvl4pPr algn="l">
              <a:defRPr sz="1350" b="1">
                <a:solidFill>
                  <a:srgbClr val="F47C20"/>
                </a:solidFill>
              </a:defRPr>
            </a:lvl4pPr>
            <a:lvl5pPr algn="l">
              <a:defRPr sz="1350" b="1">
                <a:solidFill>
                  <a:srgbClr val="F47C20"/>
                </a:solidFill>
              </a:defRPr>
            </a:lvl5pPr>
            <a:lvl6pPr algn="l">
              <a:defRPr sz="1350" b="1">
                <a:solidFill>
                  <a:srgbClr val="F47C20"/>
                </a:solidFill>
              </a:defRPr>
            </a:lvl6pPr>
            <a:lvl7pPr algn="l">
              <a:defRPr sz="1350" b="1">
                <a:solidFill>
                  <a:srgbClr val="F47C20"/>
                </a:solidFill>
              </a:defRPr>
            </a:lvl7pPr>
            <a:lvl8pPr algn="l">
              <a:defRPr sz="1350" b="1">
                <a:solidFill>
                  <a:srgbClr val="F47C20"/>
                </a:solidFill>
              </a:defRPr>
            </a:lvl8pPr>
            <a:lvl9pPr algn="l">
              <a:defRPr sz="13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F47C20"/>
                </a:solidFill>
              </a:defRPr>
            </a:pPr>
            <a:r>
              <a:rPr sz="1350" b="1">
                <a:solidFill>
                  <a:srgbClr val="F47C20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CE3D76-7633-4BAE-96FB-414DB7A01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098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17242E"/>
                </a:solidFill>
              </a:defRPr>
            </a:defPPr>
            <a:lvl1pPr algn="l">
              <a:defRPr sz="1500" b="1">
                <a:solidFill>
                  <a:srgbClr val="17242E"/>
                </a:solidFill>
              </a:defRPr>
            </a:lvl1pPr>
            <a:lvl2pPr algn="l">
              <a:defRPr sz="1500" b="1">
                <a:solidFill>
                  <a:srgbClr val="17242E"/>
                </a:solidFill>
              </a:defRPr>
            </a:lvl2pPr>
            <a:lvl3pPr algn="l">
              <a:defRPr sz="1500" b="1">
                <a:solidFill>
                  <a:srgbClr val="17242E"/>
                </a:solidFill>
              </a:defRPr>
            </a:lvl3pPr>
            <a:lvl4pPr algn="l">
              <a:defRPr sz="1500" b="1">
                <a:solidFill>
                  <a:srgbClr val="17242E"/>
                </a:solidFill>
              </a:defRPr>
            </a:lvl4pPr>
            <a:lvl5pPr algn="l">
              <a:defRPr sz="1500" b="1">
                <a:solidFill>
                  <a:srgbClr val="17242E"/>
                </a:solidFill>
              </a:defRPr>
            </a:lvl5pPr>
            <a:lvl6pPr algn="l">
              <a:defRPr sz="1500" b="1">
                <a:solidFill>
                  <a:srgbClr val="17242E"/>
                </a:solidFill>
              </a:defRPr>
            </a:lvl6pPr>
            <a:lvl7pPr algn="l">
              <a:defRPr sz="1500" b="1">
                <a:solidFill>
                  <a:srgbClr val="17242E"/>
                </a:solidFill>
              </a:defRPr>
            </a:lvl7pPr>
            <a:lvl8pPr algn="l">
              <a:defRPr sz="1500" b="1">
                <a:solidFill>
                  <a:srgbClr val="17242E"/>
                </a:solidFill>
              </a:defRPr>
            </a:lvl8pPr>
            <a:lvl9pPr algn="l">
              <a:defRPr sz="150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17242E"/>
                </a:solidFill>
              </a:defRPr>
            </a:pPr>
            <a:r>
              <a:rPr sz="1500" b="1">
                <a:solidFill>
                  <a:srgbClr val="17242E"/>
                </a:solidFill>
              </a:rPr>
              <a:t>Custody and re-admission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58B26A-2D37-42C7-87CF-8141E026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590800"/>
            <a:ext cx="6896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Bounded action ownership plus separate policy-controlled paths for semantic payloads and prior signed binaries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7EDDE0-7D9B-4F60-8423-4093E81D7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052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F47C20"/>
                </a:solidFill>
              </a:defRPr>
            </a:defPPr>
            <a:lvl1pPr algn="l">
              <a:defRPr sz="1350" b="1">
                <a:solidFill>
                  <a:srgbClr val="F47C20"/>
                </a:solidFill>
              </a:defRPr>
            </a:lvl1pPr>
            <a:lvl2pPr algn="l">
              <a:defRPr sz="1350" b="1">
                <a:solidFill>
                  <a:srgbClr val="F47C20"/>
                </a:solidFill>
              </a:defRPr>
            </a:lvl2pPr>
            <a:lvl3pPr algn="l">
              <a:defRPr sz="1350" b="1">
                <a:solidFill>
                  <a:srgbClr val="F47C20"/>
                </a:solidFill>
              </a:defRPr>
            </a:lvl3pPr>
            <a:lvl4pPr algn="l">
              <a:defRPr sz="1350" b="1">
                <a:solidFill>
                  <a:srgbClr val="F47C20"/>
                </a:solidFill>
              </a:defRPr>
            </a:lvl4pPr>
            <a:lvl5pPr algn="l">
              <a:defRPr sz="1350" b="1">
                <a:solidFill>
                  <a:srgbClr val="F47C20"/>
                </a:solidFill>
              </a:defRPr>
            </a:lvl5pPr>
            <a:lvl6pPr algn="l">
              <a:defRPr sz="1350" b="1">
                <a:solidFill>
                  <a:srgbClr val="F47C20"/>
                </a:solidFill>
              </a:defRPr>
            </a:lvl6pPr>
            <a:lvl7pPr algn="l">
              <a:defRPr sz="1350" b="1">
                <a:solidFill>
                  <a:srgbClr val="F47C20"/>
                </a:solidFill>
              </a:defRPr>
            </a:lvl7pPr>
            <a:lvl8pPr algn="l">
              <a:defRPr sz="1350" b="1">
                <a:solidFill>
                  <a:srgbClr val="F47C20"/>
                </a:solidFill>
              </a:defRPr>
            </a:lvl8pPr>
            <a:lvl9pPr algn="l">
              <a:defRPr sz="13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F47C20"/>
                </a:solidFill>
              </a:defRPr>
            </a:pPr>
            <a:r>
              <a:rPr sz="1350" b="1">
                <a:solidFill>
                  <a:srgbClr val="F47C20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83CC97-9D2C-4738-B0DE-CC47A3E4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4861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17242E"/>
                </a:solidFill>
              </a:defRPr>
            </a:defPPr>
            <a:lvl1pPr algn="l">
              <a:defRPr sz="1500" b="1">
                <a:solidFill>
                  <a:srgbClr val="17242E"/>
                </a:solidFill>
              </a:defRPr>
            </a:lvl1pPr>
            <a:lvl2pPr algn="l">
              <a:defRPr sz="1500" b="1">
                <a:solidFill>
                  <a:srgbClr val="17242E"/>
                </a:solidFill>
              </a:defRPr>
            </a:lvl2pPr>
            <a:lvl3pPr algn="l">
              <a:defRPr sz="1500" b="1">
                <a:solidFill>
                  <a:srgbClr val="17242E"/>
                </a:solidFill>
              </a:defRPr>
            </a:lvl3pPr>
            <a:lvl4pPr algn="l">
              <a:defRPr sz="1500" b="1">
                <a:solidFill>
                  <a:srgbClr val="17242E"/>
                </a:solidFill>
              </a:defRPr>
            </a:lvl4pPr>
            <a:lvl5pPr algn="l">
              <a:defRPr sz="1500" b="1">
                <a:solidFill>
                  <a:srgbClr val="17242E"/>
                </a:solidFill>
              </a:defRPr>
            </a:lvl5pPr>
            <a:lvl6pPr algn="l">
              <a:defRPr sz="1500" b="1">
                <a:solidFill>
                  <a:srgbClr val="17242E"/>
                </a:solidFill>
              </a:defRPr>
            </a:lvl6pPr>
            <a:lvl7pPr algn="l">
              <a:defRPr sz="1500" b="1">
                <a:solidFill>
                  <a:srgbClr val="17242E"/>
                </a:solidFill>
              </a:defRPr>
            </a:lvl7pPr>
            <a:lvl8pPr algn="l">
              <a:defRPr sz="1500" b="1">
                <a:solidFill>
                  <a:srgbClr val="17242E"/>
                </a:solidFill>
              </a:defRPr>
            </a:lvl8pPr>
            <a:lvl9pPr algn="l">
              <a:defRPr sz="150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17242E"/>
                </a:solidFill>
              </a:defRPr>
            </a:pPr>
            <a:r>
              <a:rPr sz="1500" b="1">
                <a:solidFill>
                  <a:srgbClr val="17242E"/>
                </a:solidFill>
              </a:rPr>
              <a:t>HTML repository explorer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FB07C8-6870-434A-A594-C4A84D11C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467100"/>
            <a:ext cx="6896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Interactive authority graph, provenance metadata and exact Markdown/JSON excerpts with an explicit code-navigation boundary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0A71D5-763B-46E1-90F9-67DC8034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815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F47C20"/>
                </a:solidFill>
              </a:defRPr>
            </a:defPPr>
            <a:lvl1pPr algn="l">
              <a:defRPr sz="1350" b="1">
                <a:solidFill>
                  <a:srgbClr val="F47C20"/>
                </a:solidFill>
              </a:defRPr>
            </a:lvl1pPr>
            <a:lvl2pPr algn="l">
              <a:defRPr sz="1350" b="1">
                <a:solidFill>
                  <a:srgbClr val="F47C20"/>
                </a:solidFill>
              </a:defRPr>
            </a:lvl2pPr>
            <a:lvl3pPr algn="l">
              <a:defRPr sz="1350" b="1">
                <a:solidFill>
                  <a:srgbClr val="F47C20"/>
                </a:solidFill>
              </a:defRPr>
            </a:lvl3pPr>
            <a:lvl4pPr algn="l">
              <a:defRPr sz="1350" b="1">
                <a:solidFill>
                  <a:srgbClr val="F47C20"/>
                </a:solidFill>
              </a:defRPr>
            </a:lvl4pPr>
            <a:lvl5pPr algn="l">
              <a:defRPr sz="1350" b="1">
                <a:solidFill>
                  <a:srgbClr val="F47C20"/>
                </a:solidFill>
              </a:defRPr>
            </a:lvl5pPr>
            <a:lvl6pPr algn="l">
              <a:defRPr sz="1350" b="1">
                <a:solidFill>
                  <a:srgbClr val="F47C20"/>
                </a:solidFill>
              </a:defRPr>
            </a:lvl6pPr>
            <a:lvl7pPr algn="l">
              <a:defRPr sz="1350" b="1">
                <a:solidFill>
                  <a:srgbClr val="F47C20"/>
                </a:solidFill>
              </a:defRPr>
            </a:lvl7pPr>
            <a:lvl8pPr algn="l">
              <a:defRPr sz="1350" b="1">
                <a:solidFill>
                  <a:srgbClr val="F47C20"/>
                </a:solidFill>
              </a:defRPr>
            </a:lvl8pPr>
            <a:lvl9pPr algn="l">
              <a:defRPr sz="13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F47C20"/>
                </a:solidFill>
              </a:defRPr>
            </a:pPr>
            <a:r>
              <a:rPr sz="1350" b="1">
                <a:solidFill>
                  <a:srgbClr val="F47C20"/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208222-09EF-4719-AF5C-9F403F007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3624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17242E"/>
                </a:solidFill>
              </a:defRPr>
            </a:defPPr>
            <a:lvl1pPr algn="l">
              <a:defRPr sz="1500" b="1">
                <a:solidFill>
                  <a:srgbClr val="17242E"/>
                </a:solidFill>
              </a:defRPr>
            </a:lvl1pPr>
            <a:lvl2pPr algn="l">
              <a:defRPr sz="1500" b="1">
                <a:solidFill>
                  <a:srgbClr val="17242E"/>
                </a:solidFill>
              </a:defRPr>
            </a:lvl2pPr>
            <a:lvl3pPr algn="l">
              <a:defRPr sz="1500" b="1">
                <a:solidFill>
                  <a:srgbClr val="17242E"/>
                </a:solidFill>
              </a:defRPr>
            </a:lvl3pPr>
            <a:lvl4pPr algn="l">
              <a:defRPr sz="1500" b="1">
                <a:solidFill>
                  <a:srgbClr val="17242E"/>
                </a:solidFill>
              </a:defRPr>
            </a:lvl4pPr>
            <a:lvl5pPr algn="l">
              <a:defRPr sz="1500" b="1">
                <a:solidFill>
                  <a:srgbClr val="17242E"/>
                </a:solidFill>
              </a:defRPr>
            </a:lvl5pPr>
            <a:lvl6pPr algn="l">
              <a:defRPr sz="1500" b="1">
                <a:solidFill>
                  <a:srgbClr val="17242E"/>
                </a:solidFill>
              </a:defRPr>
            </a:lvl6pPr>
            <a:lvl7pPr algn="l">
              <a:defRPr sz="1500" b="1">
                <a:solidFill>
                  <a:srgbClr val="17242E"/>
                </a:solidFill>
              </a:defRPr>
            </a:lvl7pPr>
            <a:lvl8pPr algn="l">
              <a:defRPr sz="1500" b="1">
                <a:solidFill>
                  <a:srgbClr val="17242E"/>
                </a:solidFill>
              </a:defRPr>
            </a:lvl8pPr>
            <a:lvl9pPr algn="l">
              <a:defRPr sz="150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17242E"/>
                </a:solidFill>
              </a:defRPr>
            </a:pPr>
            <a:r>
              <a:rPr sz="1500" b="1">
                <a:solidFill>
                  <a:srgbClr val="17242E"/>
                </a:solidFill>
              </a:rPr>
              <a:t>Release governance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C6D295-365C-4525-BF9E-9795F7BF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343400"/>
            <a:ext cx="6896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Machine-checked goals, completion before publication and user-approved deferral only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1F1871-73E5-49D1-8519-2141324FE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2578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F47C20"/>
                </a:solidFill>
              </a:defRPr>
            </a:defPPr>
            <a:lvl1pPr algn="l">
              <a:defRPr sz="1350" b="1">
                <a:solidFill>
                  <a:srgbClr val="F47C20"/>
                </a:solidFill>
              </a:defRPr>
            </a:lvl1pPr>
            <a:lvl2pPr algn="l">
              <a:defRPr sz="1350" b="1">
                <a:solidFill>
                  <a:srgbClr val="F47C20"/>
                </a:solidFill>
              </a:defRPr>
            </a:lvl2pPr>
            <a:lvl3pPr algn="l">
              <a:defRPr sz="1350" b="1">
                <a:solidFill>
                  <a:srgbClr val="F47C20"/>
                </a:solidFill>
              </a:defRPr>
            </a:lvl3pPr>
            <a:lvl4pPr algn="l">
              <a:defRPr sz="1350" b="1">
                <a:solidFill>
                  <a:srgbClr val="F47C20"/>
                </a:solidFill>
              </a:defRPr>
            </a:lvl4pPr>
            <a:lvl5pPr algn="l">
              <a:defRPr sz="1350" b="1">
                <a:solidFill>
                  <a:srgbClr val="F47C20"/>
                </a:solidFill>
              </a:defRPr>
            </a:lvl5pPr>
            <a:lvl6pPr algn="l">
              <a:defRPr sz="1350" b="1">
                <a:solidFill>
                  <a:srgbClr val="F47C20"/>
                </a:solidFill>
              </a:defRPr>
            </a:lvl6pPr>
            <a:lvl7pPr algn="l">
              <a:defRPr sz="1350" b="1">
                <a:solidFill>
                  <a:srgbClr val="F47C20"/>
                </a:solidFill>
              </a:defRPr>
            </a:lvl7pPr>
            <a:lvl8pPr algn="l">
              <a:defRPr sz="1350" b="1">
                <a:solidFill>
                  <a:srgbClr val="F47C20"/>
                </a:solidFill>
              </a:defRPr>
            </a:lvl8pPr>
            <a:lvl9pPr algn="l">
              <a:defRPr sz="13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F47C20"/>
                </a:solidFill>
              </a:defRPr>
            </a:pPr>
            <a:r>
              <a:rPr sz="1350" b="1">
                <a:solidFill>
                  <a:srgbClr val="F47C20"/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11E74A-C6EE-4081-9539-F9447A97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387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17242E"/>
                </a:solidFill>
              </a:defRPr>
            </a:defPPr>
            <a:lvl1pPr algn="l">
              <a:defRPr sz="1500" b="1">
                <a:solidFill>
                  <a:srgbClr val="17242E"/>
                </a:solidFill>
              </a:defRPr>
            </a:lvl1pPr>
            <a:lvl2pPr algn="l">
              <a:defRPr sz="1500" b="1">
                <a:solidFill>
                  <a:srgbClr val="17242E"/>
                </a:solidFill>
              </a:defRPr>
            </a:lvl2pPr>
            <a:lvl3pPr algn="l">
              <a:defRPr sz="1500" b="1">
                <a:solidFill>
                  <a:srgbClr val="17242E"/>
                </a:solidFill>
              </a:defRPr>
            </a:lvl3pPr>
            <a:lvl4pPr algn="l">
              <a:defRPr sz="1500" b="1">
                <a:solidFill>
                  <a:srgbClr val="17242E"/>
                </a:solidFill>
              </a:defRPr>
            </a:lvl4pPr>
            <a:lvl5pPr algn="l">
              <a:defRPr sz="1500" b="1">
                <a:solidFill>
                  <a:srgbClr val="17242E"/>
                </a:solidFill>
              </a:defRPr>
            </a:lvl5pPr>
            <a:lvl6pPr algn="l">
              <a:defRPr sz="1500" b="1">
                <a:solidFill>
                  <a:srgbClr val="17242E"/>
                </a:solidFill>
              </a:defRPr>
            </a:lvl6pPr>
            <a:lvl7pPr algn="l">
              <a:defRPr sz="1500" b="1">
                <a:solidFill>
                  <a:srgbClr val="17242E"/>
                </a:solidFill>
              </a:defRPr>
            </a:lvl7pPr>
            <a:lvl8pPr algn="l">
              <a:defRPr sz="1500" b="1">
                <a:solidFill>
                  <a:srgbClr val="17242E"/>
                </a:solidFill>
              </a:defRPr>
            </a:lvl8pPr>
            <a:lvl9pPr algn="l">
              <a:defRPr sz="150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17242E"/>
                </a:solidFill>
              </a:defRPr>
            </a:pPr>
            <a:r>
              <a:rPr sz="1500" b="1">
                <a:solidFill>
                  <a:srgbClr val="17242E"/>
                </a:solidFill>
              </a:rPr>
              <a:t>Windows evidence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486E9E-528F-4A7C-A5C5-48294EA1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5219700"/>
            <a:ext cx="6896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Real PE dependency closure runs without xdist contention while retaining the 300-second observation bound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57C1EF-C71A-4F90-857E-871178DCA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00" b="0">
                <a:solidFill>
                  <a:srgbClr val="536675"/>
                </a:solidFill>
              </a:defRPr>
            </a:defPPr>
            <a:lvl1pPr algn="l">
              <a:defRPr sz="900" b="0">
                <a:solidFill>
                  <a:srgbClr val="536675"/>
                </a:solidFill>
              </a:defRPr>
            </a:lvl1pPr>
            <a:lvl2pPr algn="l">
              <a:defRPr sz="900" b="0">
                <a:solidFill>
                  <a:srgbClr val="536675"/>
                </a:solidFill>
              </a:defRPr>
            </a:lvl2pPr>
            <a:lvl3pPr algn="l">
              <a:defRPr sz="900" b="0">
                <a:solidFill>
                  <a:srgbClr val="536675"/>
                </a:solidFill>
              </a:defRPr>
            </a:lvl3pPr>
            <a:lvl4pPr algn="l">
              <a:defRPr sz="900" b="0">
                <a:solidFill>
                  <a:srgbClr val="536675"/>
                </a:solidFill>
              </a:defRPr>
            </a:lvl4pPr>
            <a:lvl5pPr algn="l">
              <a:defRPr sz="900" b="0">
                <a:solidFill>
                  <a:srgbClr val="536675"/>
                </a:solidFill>
              </a:defRPr>
            </a:lvl5pPr>
            <a:lvl6pPr algn="l">
              <a:defRPr sz="900" b="0">
                <a:solidFill>
                  <a:srgbClr val="536675"/>
                </a:solidFill>
              </a:defRPr>
            </a:lvl6pPr>
            <a:lvl7pPr algn="l">
              <a:defRPr sz="900" b="0">
                <a:solidFill>
                  <a:srgbClr val="536675"/>
                </a:solidFill>
              </a:defRPr>
            </a:lvl7pPr>
            <a:lvl8pPr algn="l">
              <a:defRPr sz="900" b="0">
                <a:solidFill>
                  <a:srgbClr val="536675"/>
                </a:solidFill>
              </a:defRPr>
            </a:lvl8pPr>
            <a:lvl9pPr algn="l">
              <a:defRPr sz="90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36675"/>
                </a:solidFill>
              </a:defRPr>
            </a:pPr>
            <a:r>
              <a:rPr sz="900" b="0">
                <a:solidFill>
                  <a:srgbClr val="536675"/>
                </a:solidFill>
              </a:rPr>
              <a:t>Literate AI 1.3.1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849552-E65F-4FD7-AD21-42B3247A2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>
                <a:solidFill>
                  <a:srgbClr val="536675"/>
                </a:solidFill>
              </a:defRPr>
            </a:defPPr>
            <a:lvl1pPr algn="r">
              <a:defRPr sz="900" b="1">
                <a:solidFill>
                  <a:srgbClr val="536675"/>
                </a:solidFill>
              </a:defRPr>
            </a:lvl1pPr>
            <a:lvl2pPr algn="r">
              <a:defRPr sz="900" b="1">
                <a:solidFill>
                  <a:srgbClr val="536675"/>
                </a:solidFill>
              </a:defRPr>
            </a:lvl2pPr>
            <a:lvl3pPr algn="r">
              <a:defRPr sz="900" b="1">
                <a:solidFill>
                  <a:srgbClr val="536675"/>
                </a:solidFill>
              </a:defRPr>
            </a:lvl3pPr>
            <a:lvl4pPr algn="r">
              <a:defRPr sz="900" b="1">
                <a:solidFill>
                  <a:srgbClr val="536675"/>
                </a:solidFill>
              </a:defRPr>
            </a:lvl4pPr>
            <a:lvl5pPr algn="r">
              <a:defRPr sz="900" b="1">
                <a:solidFill>
                  <a:srgbClr val="536675"/>
                </a:solidFill>
              </a:defRPr>
            </a:lvl5pPr>
            <a:lvl6pPr algn="r">
              <a:defRPr sz="900" b="1">
                <a:solidFill>
                  <a:srgbClr val="536675"/>
                </a:solidFill>
              </a:defRPr>
            </a:lvl6pPr>
            <a:lvl7pPr algn="r">
              <a:defRPr sz="900" b="1">
                <a:solidFill>
                  <a:srgbClr val="536675"/>
                </a:solidFill>
              </a:defRPr>
            </a:lvl7pPr>
            <a:lvl8pPr algn="r">
              <a:defRPr sz="900" b="1">
                <a:solidFill>
                  <a:srgbClr val="536675"/>
                </a:solidFill>
              </a:defRPr>
            </a:lvl8pPr>
            <a:lvl9pPr algn="r">
              <a:defRPr sz="900" b="1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r">
              <a:defRPr sz="900" b="1">
                <a:solidFill>
                  <a:srgbClr val="536675"/>
                </a:solidFill>
              </a:defRPr>
            </a:pPr>
            <a:r>
              <a:rPr sz="900" b="1">
                <a:solidFill>
                  <a:srgbClr val="536675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911484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9F5EF1-51BA-47BA-B70E-AAC6326FC4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77284d512842f3"/>
          <a:stretch xmlns:a="http://schemas.openxmlformats.org/drawingml/2006/main"/>
        </p:blipFill>
        <p:spPr>
          <a:xfrm xmlns:a="http://schemas.openxmlformats.org/drawingml/2006/main">
            <a:off x="6610350" y="2043708"/>
            <a:ext cx="4857750" cy="273248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0222B4-CEA8-493B-B36C-36DC40859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7B267"/>
                </a:solidFill>
              </a:defRPr>
            </a:defPPr>
            <a:lvl1pPr algn="l">
              <a:defRPr sz="1050" b="1">
                <a:solidFill>
                  <a:srgbClr val="F7B267"/>
                </a:solidFill>
              </a:defRPr>
            </a:lvl1pPr>
            <a:lvl2pPr algn="l">
              <a:defRPr sz="1050" b="1">
                <a:solidFill>
                  <a:srgbClr val="F7B267"/>
                </a:solidFill>
              </a:defRPr>
            </a:lvl2pPr>
            <a:lvl3pPr algn="l">
              <a:defRPr sz="1050" b="1">
                <a:solidFill>
                  <a:srgbClr val="F7B267"/>
                </a:solidFill>
              </a:defRPr>
            </a:lvl3pPr>
            <a:lvl4pPr algn="l">
              <a:defRPr sz="1050" b="1">
                <a:solidFill>
                  <a:srgbClr val="F7B267"/>
                </a:solidFill>
              </a:defRPr>
            </a:lvl4pPr>
            <a:lvl5pPr algn="l">
              <a:defRPr sz="1050" b="1">
                <a:solidFill>
                  <a:srgbClr val="F7B267"/>
                </a:solidFill>
              </a:defRPr>
            </a:lvl5pPr>
            <a:lvl6pPr algn="l">
              <a:defRPr sz="1050" b="1">
                <a:solidFill>
                  <a:srgbClr val="F7B267"/>
                </a:solidFill>
              </a:defRPr>
            </a:lvl6pPr>
            <a:lvl7pPr algn="l">
              <a:defRPr sz="1050" b="1">
                <a:solidFill>
                  <a:srgbClr val="F7B267"/>
                </a:solidFill>
              </a:defRPr>
            </a:lvl7pPr>
            <a:lvl8pPr algn="l">
              <a:defRPr sz="1050" b="1">
                <a:solidFill>
                  <a:srgbClr val="F7B267"/>
                </a:solidFill>
              </a:defRPr>
            </a:lvl8pPr>
            <a:lvl9pPr algn="l">
              <a:defRPr sz="1050" b="1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F7B267"/>
                </a:solidFill>
              </a:defRPr>
            </a:pPr>
            <a:r>
              <a:rPr sz="1050" b="1">
                <a:solidFill>
                  <a:srgbClr val="F7B267"/>
                </a:solidFill>
              </a:rPr>
              <a:t>ONBOARDING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769E8D-E523-4185-B76A-2C84D2BEC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5334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FFFFFF"/>
                </a:solidFill>
              </a:defRPr>
            </a:defPPr>
            <a:lvl1pPr algn="l">
              <a:defRPr sz="3150" b="1">
                <a:solidFill>
                  <a:srgbClr val="FFFFFF"/>
                </a:solidFill>
              </a:defRPr>
            </a:lvl1pPr>
            <a:lvl2pPr algn="l">
              <a:defRPr sz="3150" b="1">
                <a:solidFill>
                  <a:srgbClr val="FFFFFF"/>
                </a:solidFill>
              </a:defRPr>
            </a:lvl2pPr>
            <a:lvl3pPr algn="l">
              <a:defRPr sz="3150" b="1">
                <a:solidFill>
                  <a:srgbClr val="FFFFFF"/>
                </a:solidFill>
              </a:defRPr>
            </a:lvl3pPr>
            <a:lvl4pPr algn="l">
              <a:defRPr sz="3150" b="1">
                <a:solidFill>
                  <a:srgbClr val="FFFFFF"/>
                </a:solidFill>
              </a:defRPr>
            </a:lvl4pPr>
            <a:lvl5pPr algn="l">
              <a:defRPr sz="3150" b="1">
                <a:solidFill>
                  <a:srgbClr val="FFFFFF"/>
                </a:solidFill>
              </a:defRPr>
            </a:lvl5pPr>
            <a:lvl6pPr algn="l">
              <a:defRPr sz="3150" b="1">
                <a:solidFill>
                  <a:srgbClr val="FFFFFF"/>
                </a:solidFill>
              </a:defRPr>
            </a:lvl6pPr>
            <a:lvl7pPr algn="l">
              <a:defRPr sz="3150" b="1">
                <a:solidFill>
                  <a:srgbClr val="FFFFFF"/>
                </a:solidFill>
              </a:defRPr>
            </a:lvl7pPr>
            <a:lvl8pPr algn="l">
              <a:defRPr sz="3150" b="1">
                <a:solidFill>
                  <a:srgbClr val="FFFFFF"/>
                </a:solidFill>
              </a:defRPr>
            </a:lvl8pPr>
            <a:lvl9pPr algn="l">
              <a:defRPr sz="31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Eight Hours to Make Coffee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838CE4-B5FF-425C-BF7F-3BEBBC041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49530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D7E0E8"/>
                </a:solidFill>
              </a:defRPr>
            </a:defPPr>
            <a:lvl1pPr algn="l">
              <a:defRPr sz="1800" b="0">
                <a:solidFill>
                  <a:srgbClr val="D7E0E8"/>
                </a:solidFill>
              </a:defRPr>
            </a:lvl1pPr>
            <a:lvl2pPr algn="l">
              <a:defRPr sz="1800" b="0">
                <a:solidFill>
                  <a:srgbClr val="D7E0E8"/>
                </a:solidFill>
              </a:defRPr>
            </a:lvl2pPr>
            <a:lvl3pPr algn="l">
              <a:defRPr sz="1800" b="0">
                <a:solidFill>
                  <a:srgbClr val="D7E0E8"/>
                </a:solidFill>
              </a:defRPr>
            </a:lvl3pPr>
            <a:lvl4pPr algn="l">
              <a:defRPr sz="1800" b="0">
                <a:solidFill>
                  <a:srgbClr val="D7E0E8"/>
                </a:solidFill>
              </a:defRPr>
            </a:lvl4pPr>
            <a:lvl5pPr algn="l">
              <a:defRPr sz="1800" b="0">
                <a:solidFill>
                  <a:srgbClr val="D7E0E8"/>
                </a:solidFill>
              </a:defRPr>
            </a:lvl5pPr>
            <a:lvl6pPr algn="l">
              <a:defRPr sz="1800" b="0">
                <a:solidFill>
                  <a:srgbClr val="D7E0E8"/>
                </a:solidFill>
              </a:defRPr>
            </a:lvl6pPr>
            <a:lvl7pPr algn="l">
              <a:defRPr sz="1800" b="0">
                <a:solidFill>
                  <a:srgbClr val="D7E0E8"/>
                </a:solidFill>
              </a:defRPr>
            </a:lvl7pPr>
            <a:lvl8pPr algn="l">
              <a:defRPr sz="1800" b="0">
                <a:solidFill>
                  <a:srgbClr val="D7E0E8"/>
                </a:solidFill>
              </a:defRPr>
            </a:lvl8pPr>
            <a:lvl9pPr algn="l">
              <a:defRPr sz="1800" b="0">
                <a:solidFill>
                  <a:srgbClr val="D7E0E8"/>
                </a:solidFill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7E0E8"/>
                </a:solidFill>
              </a:defRPr>
            </a:pPr>
            <a:r>
              <a:rPr sz="1800" b="0">
                <a:solidFill>
                  <a:srgbClr val="D7E0E8"/>
                </a:solidFill>
              </a:rPr>
              <a:t>The story keeps CI rigor while moving useful feedback earlier through reviewed plans, selected targets, aligned workers and independent evidence.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DFF537-3BC5-475C-9385-4B058FC4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44767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>
                <a:solidFill>
                  <a:srgbClr val="F7B267"/>
                </a:solidFill>
              </a:defRPr>
            </a:defPPr>
            <a:lvl1pPr algn="l">
              <a:defRPr sz="1425" b="1">
                <a:solidFill>
                  <a:srgbClr val="F7B267"/>
                </a:solidFill>
              </a:defRPr>
            </a:lvl1pPr>
            <a:lvl2pPr algn="l">
              <a:defRPr sz="1425" b="1">
                <a:solidFill>
                  <a:srgbClr val="F7B267"/>
                </a:solidFill>
              </a:defRPr>
            </a:lvl2pPr>
            <a:lvl3pPr algn="l">
              <a:defRPr sz="1425" b="1">
                <a:solidFill>
                  <a:srgbClr val="F7B267"/>
                </a:solidFill>
              </a:defRPr>
            </a:lvl3pPr>
            <a:lvl4pPr algn="l">
              <a:defRPr sz="1425" b="1">
                <a:solidFill>
                  <a:srgbClr val="F7B267"/>
                </a:solidFill>
              </a:defRPr>
            </a:lvl4pPr>
            <a:lvl5pPr algn="l">
              <a:defRPr sz="1425" b="1">
                <a:solidFill>
                  <a:srgbClr val="F7B267"/>
                </a:solidFill>
              </a:defRPr>
            </a:lvl5pPr>
            <a:lvl6pPr algn="l">
              <a:defRPr sz="1425" b="1">
                <a:solidFill>
                  <a:srgbClr val="F7B267"/>
                </a:solidFill>
              </a:defRPr>
            </a:lvl6pPr>
            <a:lvl7pPr algn="l">
              <a:defRPr sz="1425" b="1">
                <a:solidFill>
                  <a:srgbClr val="F7B267"/>
                </a:solidFill>
              </a:defRPr>
            </a:lvl7pPr>
            <a:lvl8pPr algn="l">
              <a:defRPr sz="1425" b="1">
                <a:solidFill>
                  <a:srgbClr val="F7B267"/>
                </a:solidFill>
              </a:defRPr>
            </a:lvl8pPr>
            <a:lvl9pPr algn="l">
              <a:defRPr sz="1425" b="1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F7B267"/>
                </a:solidFill>
              </a:defRPr>
            </a:pPr>
            <a:r>
              <a:rPr sz="1425" b="1">
                <a:solidFill>
                  <a:srgbClr val="F7B267"/>
                </a:solidFill>
              </a:rPr>
              <a:t>12:04 runtime</a:t>
            </a:r>
          </a:p>
          <a:p xmlns:a="http://schemas.openxmlformats.org/drawingml/2006/main">
            <a:pPr algn="l">
              <a:defRPr sz="1425" b="1">
                <a:solidFill>
                  <a:srgbClr val="F7B267"/>
                </a:solidFill>
              </a:defRPr>
            </a:pPr>
            <a:r>
              <a:rPr sz="1425" b="1">
                <a:solidFill>
                  <a:srgbClr val="F7B267"/>
                </a:solidFill>
              </a:rPr>
              <a:t>86 NVIDIA Magpie voice turns</a:t>
            </a:r>
          </a:p>
          <a:p xmlns:a="http://schemas.openxmlformats.org/drawingml/2006/main">
            <a:pPr algn="l">
              <a:defRPr sz="1425" b="1">
                <a:solidFill>
                  <a:srgbClr val="F7B267"/>
                </a:solidFill>
              </a:defRPr>
            </a:pPr>
            <a:r>
              <a:rPr sz="1425" b="1">
                <a:solidFill>
                  <a:srgbClr val="F7B267"/>
                </a:solidFill>
              </a:rPr>
              <a:t>SRT and WebVTT captions</a:t>
            </a:r>
          </a:p>
          <a:p xmlns:a="http://schemas.openxmlformats.org/drawingml/2006/main">
            <a:pPr algn="l">
              <a:defRPr sz="1425" b="1">
                <a:solidFill>
                  <a:srgbClr val="F7B267"/>
                </a:solidFill>
              </a:defRPr>
            </a:pPr>
            <a:r>
              <a:rPr sz="1425" b="1">
                <a:solidFill>
                  <a:srgbClr val="F7B267"/>
                </a:solidFill>
              </a:rPr>
              <a:t>Exact approval and media hashes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EC4874-60BB-469C-AD25-FA326A8A4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>
                <a:solidFill>
                  <a:srgbClr val="91A5B3"/>
                </a:solidFill>
              </a:defRPr>
            </a:defPPr>
            <a:lvl1pPr algn="r">
              <a:defRPr sz="900" b="1">
                <a:solidFill>
                  <a:srgbClr val="91A5B3"/>
                </a:solidFill>
              </a:defRPr>
            </a:lvl1pPr>
            <a:lvl2pPr algn="r">
              <a:defRPr sz="900" b="1">
                <a:solidFill>
                  <a:srgbClr val="91A5B3"/>
                </a:solidFill>
              </a:defRPr>
            </a:lvl2pPr>
            <a:lvl3pPr algn="r">
              <a:defRPr sz="900" b="1">
                <a:solidFill>
                  <a:srgbClr val="91A5B3"/>
                </a:solidFill>
              </a:defRPr>
            </a:lvl3pPr>
            <a:lvl4pPr algn="r">
              <a:defRPr sz="900" b="1">
                <a:solidFill>
                  <a:srgbClr val="91A5B3"/>
                </a:solidFill>
              </a:defRPr>
            </a:lvl4pPr>
            <a:lvl5pPr algn="r">
              <a:defRPr sz="900" b="1">
                <a:solidFill>
                  <a:srgbClr val="91A5B3"/>
                </a:solidFill>
              </a:defRPr>
            </a:lvl5pPr>
            <a:lvl6pPr algn="r">
              <a:defRPr sz="900" b="1">
                <a:solidFill>
                  <a:srgbClr val="91A5B3"/>
                </a:solidFill>
              </a:defRPr>
            </a:lvl6pPr>
            <a:lvl7pPr algn="r">
              <a:defRPr sz="900" b="1">
                <a:solidFill>
                  <a:srgbClr val="91A5B3"/>
                </a:solidFill>
              </a:defRPr>
            </a:lvl7pPr>
            <a:lvl8pPr algn="r">
              <a:defRPr sz="900" b="1">
                <a:solidFill>
                  <a:srgbClr val="91A5B3"/>
                </a:solidFill>
              </a:defRPr>
            </a:lvl8pPr>
            <a:lvl9pPr algn="r">
              <a:defRPr sz="900" b="1">
                <a:solidFill>
                  <a:srgbClr val="91A5B3"/>
                </a:solidFill>
              </a:defRPr>
            </a:lvl9pPr>
          </a:lstStyle>
          <a:p xmlns:a="http://schemas.openxmlformats.org/drawingml/2006/main">
            <a:pPr algn="r">
              <a:defRPr sz="900" b="1">
                <a:solidFill>
                  <a:srgbClr val="91A5B3"/>
                </a:solidFill>
              </a:defRPr>
            </a:pPr>
            <a:r>
              <a:rPr sz="900" b="1">
                <a:solidFill>
                  <a:srgbClr val="91A5B3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340876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9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7ED4BCA-70EE-4343-8BD2-D98B474B3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47C20"/>
                </a:solidFill>
              </a:defRPr>
            </a:defPPr>
            <a:lvl1pPr algn="l">
              <a:defRPr sz="1050" b="1">
                <a:solidFill>
                  <a:srgbClr val="F47C20"/>
                </a:solidFill>
              </a:defRPr>
            </a:lvl1pPr>
            <a:lvl2pPr algn="l">
              <a:defRPr sz="1050" b="1">
                <a:solidFill>
                  <a:srgbClr val="F47C20"/>
                </a:solidFill>
              </a:defRPr>
            </a:lvl2pPr>
            <a:lvl3pPr algn="l">
              <a:defRPr sz="1050" b="1">
                <a:solidFill>
                  <a:srgbClr val="F47C20"/>
                </a:solidFill>
              </a:defRPr>
            </a:lvl3pPr>
            <a:lvl4pPr algn="l">
              <a:defRPr sz="1050" b="1">
                <a:solidFill>
                  <a:srgbClr val="F47C20"/>
                </a:solidFill>
              </a:defRPr>
            </a:lvl4pPr>
            <a:lvl5pPr algn="l">
              <a:defRPr sz="1050" b="1">
                <a:solidFill>
                  <a:srgbClr val="F47C20"/>
                </a:solidFill>
              </a:defRPr>
            </a:lvl5pPr>
            <a:lvl6pPr algn="l">
              <a:defRPr sz="1050" b="1">
                <a:solidFill>
                  <a:srgbClr val="F47C20"/>
                </a:solidFill>
              </a:defRPr>
            </a:lvl6pPr>
            <a:lvl7pPr algn="l">
              <a:defRPr sz="1050" b="1">
                <a:solidFill>
                  <a:srgbClr val="F47C20"/>
                </a:solidFill>
              </a:defRPr>
            </a:lvl7pPr>
            <a:lvl8pPr algn="l">
              <a:defRPr sz="1050" b="1">
                <a:solidFill>
                  <a:srgbClr val="F47C20"/>
                </a:solidFill>
              </a:defRPr>
            </a:lvl8pPr>
            <a:lvl9pPr algn="l">
              <a:defRPr sz="10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F47C20"/>
                </a:solidFill>
              </a:defRPr>
            </a:pPr>
            <a:r>
              <a:rPr sz="1050" b="1">
                <a:solidFill>
                  <a:srgbClr val="F47C20"/>
                </a:solidFill>
              </a:rPr>
              <a:t>RELEASE METHOD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FF6F98-41ED-4306-89F5-B2B75B41D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550" b="1">
                <a:solidFill>
                  <a:srgbClr val="17242E"/>
                </a:solidFill>
              </a:defRPr>
            </a:defPPr>
            <a:lvl1pPr algn="l">
              <a:defRPr sz="2550" b="1">
                <a:solidFill>
                  <a:srgbClr val="17242E"/>
                </a:solidFill>
              </a:defRPr>
            </a:lvl1pPr>
            <a:lvl2pPr algn="l">
              <a:defRPr sz="2550" b="1">
                <a:solidFill>
                  <a:srgbClr val="17242E"/>
                </a:solidFill>
              </a:defRPr>
            </a:lvl2pPr>
            <a:lvl3pPr algn="l">
              <a:defRPr sz="2550" b="1">
                <a:solidFill>
                  <a:srgbClr val="17242E"/>
                </a:solidFill>
              </a:defRPr>
            </a:lvl3pPr>
            <a:lvl4pPr algn="l">
              <a:defRPr sz="2550" b="1">
                <a:solidFill>
                  <a:srgbClr val="17242E"/>
                </a:solidFill>
              </a:defRPr>
            </a:lvl4pPr>
            <a:lvl5pPr algn="l">
              <a:defRPr sz="2550" b="1">
                <a:solidFill>
                  <a:srgbClr val="17242E"/>
                </a:solidFill>
              </a:defRPr>
            </a:lvl5pPr>
            <a:lvl6pPr algn="l">
              <a:defRPr sz="2550" b="1">
                <a:solidFill>
                  <a:srgbClr val="17242E"/>
                </a:solidFill>
              </a:defRPr>
            </a:lvl6pPr>
            <a:lvl7pPr algn="l">
              <a:defRPr sz="2550" b="1">
                <a:solidFill>
                  <a:srgbClr val="17242E"/>
                </a:solidFill>
              </a:defRPr>
            </a:lvl7pPr>
            <a:lvl8pPr algn="l">
              <a:defRPr sz="2550" b="1">
                <a:solidFill>
                  <a:srgbClr val="17242E"/>
                </a:solidFill>
              </a:defRPr>
            </a:lvl8pPr>
            <a:lvl9pPr algn="l">
              <a:defRPr sz="255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242E"/>
                </a:solidFill>
              </a:defRPr>
            </a:pPr>
            <a:r>
              <a:rPr sz="2550" b="1">
                <a:solidFill>
                  <a:srgbClr val="17242E"/>
                </a:solidFill>
              </a:rPr>
              <a:t>The publication contract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35E0B9-6EBC-4E53-A9FA-6DE46C047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66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BFEDA8-1896-4393-9045-69C99B592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1105D1-2D7A-4E4B-8B35-8588D83FB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1066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33A3E8-BEEB-42D8-AFA5-3FF6893AC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1219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17242E"/>
                </a:solidFill>
              </a:defRPr>
            </a:defPPr>
            <a:lvl1pPr algn="ctr">
              <a:defRPr sz="1275" b="1">
                <a:solidFill>
                  <a:srgbClr val="17242E"/>
                </a:solidFill>
              </a:defRPr>
            </a:lvl1pPr>
            <a:lvl2pPr algn="ctr">
              <a:defRPr sz="1275" b="1">
                <a:solidFill>
                  <a:srgbClr val="17242E"/>
                </a:solidFill>
              </a:defRPr>
            </a:lvl2pPr>
            <a:lvl3pPr algn="ctr">
              <a:defRPr sz="1275" b="1">
                <a:solidFill>
                  <a:srgbClr val="17242E"/>
                </a:solidFill>
              </a:defRPr>
            </a:lvl3pPr>
            <a:lvl4pPr algn="ctr">
              <a:defRPr sz="1275" b="1">
                <a:solidFill>
                  <a:srgbClr val="17242E"/>
                </a:solidFill>
              </a:defRPr>
            </a:lvl4pPr>
            <a:lvl5pPr algn="ctr">
              <a:defRPr sz="1275" b="1">
                <a:solidFill>
                  <a:srgbClr val="17242E"/>
                </a:solidFill>
              </a:defRPr>
            </a:lvl5pPr>
            <a:lvl6pPr algn="ctr">
              <a:defRPr sz="1275" b="1">
                <a:solidFill>
                  <a:srgbClr val="17242E"/>
                </a:solidFill>
              </a:defRPr>
            </a:lvl6pPr>
            <a:lvl7pPr algn="ctr">
              <a:defRPr sz="1275" b="1">
                <a:solidFill>
                  <a:srgbClr val="17242E"/>
                </a:solidFill>
              </a:defRPr>
            </a:lvl7pPr>
            <a:lvl8pPr algn="ctr">
              <a:defRPr sz="1275" b="1">
                <a:solidFill>
                  <a:srgbClr val="17242E"/>
                </a:solidFill>
              </a:defRPr>
            </a:lvl8pPr>
            <a:lvl9pPr algn="ctr">
              <a:defRPr sz="127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17242E"/>
                </a:solidFill>
              </a:defRPr>
            </a:pPr>
            <a:r>
              <a:rPr sz="1275" b="1">
                <a:solidFill>
                  <a:srgbClr val="17242E"/>
                </a:solidFill>
              </a:rPr>
              <a:t>Roadmap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2F14A8-9E45-455B-A6AF-F66F847EC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14800"/>
            <a:ext cx="1409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536675"/>
                </a:solidFill>
              </a:defRPr>
            </a:defPPr>
            <a:lvl1pPr algn="ctr">
              <a:defRPr sz="1050" b="0">
                <a:solidFill>
                  <a:srgbClr val="536675"/>
                </a:solidFill>
              </a:defRPr>
            </a:lvl1pPr>
            <a:lvl2pPr algn="ctr">
              <a:defRPr sz="1050" b="0">
                <a:solidFill>
                  <a:srgbClr val="536675"/>
                </a:solidFill>
              </a:defRPr>
            </a:lvl2pPr>
            <a:lvl3pPr algn="ctr">
              <a:defRPr sz="1050" b="0">
                <a:solidFill>
                  <a:srgbClr val="536675"/>
                </a:solidFill>
              </a:defRPr>
            </a:lvl3pPr>
            <a:lvl4pPr algn="ctr">
              <a:defRPr sz="1050" b="0">
                <a:solidFill>
                  <a:srgbClr val="536675"/>
                </a:solidFill>
              </a:defRPr>
            </a:lvl4pPr>
            <a:lvl5pPr algn="ctr">
              <a:defRPr sz="1050" b="0">
                <a:solidFill>
                  <a:srgbClr val="536675"/>
                </a:solidFill>
              </a:defRPr>
            </a:lvl5pPr>
            <a:lvl6pPr algn="ctr">
              <a:defRPr sz="1050" b="0">
                <a:solidFill>
                  <a:srgbClr val="536675"/>
                </a:solidFill>
              </a:defRPr>
            </a:lvl6pPr>
            <a:lvl7pPr algn="ctr">
              <a:defRPr sz="1050" b="0">
                <a:solidFill>
                  <a:srgbClr val="536675"/>
                </a:solidFill>
              </a:defRPr>
            </a:lvl7pPr>
            <a:lvl8pPr algn="ctr">
              <a:defRPr sz="1050" b="0">
                <a:solidFill>
                  <a:srgbClr val="536675"/>
                </a:solidFill>
              </a:defRPr>
            </a:lvl8pPr>
            <a:lvl9pPr algn="ctr">
              <a:defRPr sz="105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536675"/>
                </a:solidFill>
              </a:defRPr>
            </a:pPr>
            <a:r>
              <a:rPr sz="1050" b="0">
                <a:solidFill>
                  <a:srgbClr val="536675"/>
                </a:solidFill>
              </a:rPr>
              <a:t>Every goal named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4948B1-93B6-47DE-9B5C-E76D68FE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886075"/>
            <a:ext cx="400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B5C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CF17B9-BCAD-4CF3-833E-0C011BD9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38125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55DA5E-B417-4948-A4A2-38196945B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619375"/>
            <a:ext cx="1066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0A0882-7D6D-4C58-9930-80814EFBC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733800"/>
            <a:ext cx="1219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17242E"/>
                </a:solidFill>
              </a:defRPr>
            </a:defPPr>
            <a:lvl1pPr algn="ctr">
              <a:defRPr sz="1275" b="1">
                <a:solidFill>
                  <a:srgbClr val="17242E"/>
                </a:solidFill>
              </a:defRPr>
            </a:lvl1pPr>
            <a:lvl2pPr algn="ctr">
              <a:defRPr sz="1275" b="1">
                <a:solidFill>
                  <a:srgbClr val="17242E"/>
                </a:solidFill>
              </a:defRPr>
            </a:lvl2pPr>
            <a:lvl3pPr algn="ctr">
              <a:defRPr sz="1275" b="1">
                <a:solidFill>
                  <a:srgbClr val="17242E"/>
                </a:solidFill>
              </a:defRPr>
            </a:lvl3pPr>
            <a:lvl4pPr algn="ctr">
              <a:defRPr sz="1275" b="1">
                <a:solidFill>
                  <a:srgbClr val="17242E"/>
                </a:solidFill>
              </a:defRPr>
            </a:lvl4pPr>
            <a:lvl5pPr algn="ctr">
              <a:defRPr sz="1275" b="1">
                <a:solidFill>
                  <a:srgbClr val="17242E"/>
                </a:solidFill>
              </a:defRPr>
            </a:lvl5pPr>
            <a:lvl6pPr algn="ctr">
              <a:defRPr sz="1275" b="1">
                <a:solidFill>
                  <a:srgbClr val="17242E"/>
                </a:solidFill>
              </a:defRPr>
            </a:lvl6pPr>
            <a:lvl7pPr algn="ctr">
              <a:defRPr sz="1275" b="1">
                <a:solidFill>
                  <a:srgbClr val="17242E"/>
                </a:solidFill>
              </a:defRPr>
            </a:lvl7pPr>
            <a:lvl8pPr algn="ctr">
              <a:defRPr sz="1275" b="1">
                <a:solidFill>
                  <a:srgbClr val="17242E"/>
                </a:solidFill>
              </a:defRPr>
            </a:lvl8pPr>
            <a:lvl9pPr algn="ctr">
              <a:defRPr sz="127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17242E"/>
                </a:solidFill>
              </a:defRPr>
            </a:pPr>
            <a:r>
              <a:rPr sz="1275" b="1">
                <a:solidFill>
                  <a:srgbClr val="17242E"/>
                </a:solidFill>
              </a:rPr>
              <a:t>Completion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9A6971-7A36-4990-89B2-23E76844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114800"/>
            <a:ext cx="1409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536675"/>
                </a:solidFill>
              </a:defRPr>
            </a:defPPr>
            <a:lvl1pPr algn="ctr">
              <a:defRPr sz="1050" b="0">
                <a:solidFill>
                  <a:srgbClr val="536675"/>
                </a:solidFill>
              </a:defRPr>
            </a:lvl1pPr>
            <a:lvl2pPr algn="ctr">
              <a:defRPr sz="1050" b="0">
                <a:solidFill>
                  <a:srgbClr val="536675"/>
                </a:solidFill>
              </a:defRPr>
            </a:lvl2pPr>
            <a:lvl3pPr algn="ctr">
              <a:defRPr sz="1050" b="0">
                <a:solidFill>
                  <a:srgbClr val="536675"/>
                </a:solidFill>
              </a:defRPr>
            </a:lvl3pPr>
            <a:lvl4pPr algn="ctr">
              <a:defRPr sz="1050" b="0">
                <a:solidFill>
                  <a:srgbClr val="536675"/>
                </a:solidFill>
              </a:defRPr>
            </a:lvl4pPr>
            <a:lvl5pPr algn="ctr">
              <a:defRPr sz="1050" b="0">
                <a:solidFill>
                  <a:srgbClr val="536675"/>
                </a:solidFill>
              </a:defRPr>
            </a:lvl5pPr>
            <a:lvl6pPr algn="ctr">
              <a:defRPr sz="1050" b="0">
                <a:solidFill>
                  <a:srgbClr val="536675"/>
                </a:solidFill>
              </a:defRPr>
            </a:lvl6pPr>
            <a:lvl7pPr algn="ctr">
              <a:defRPr sz="1050" b="0">
                <a:solidFill>
                  <a:srgbClr val="536675"/>
                </a:solidFill>
              </a:defRPr>
            </a:lvl7pPr>
            <a:lvl8pPr algn="ctr">
              <a:defRPr sz="1050" b="0">
                <a:solidFill>
                  <a:srgbClr val="536675"/>
                </a:solidFill>
              </a:defRPr>
            </a:lvl8pPr>
            <a:lvl9pPr algn="ctr">
              <a:defRPr sz="105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536675"/>
                </a:solidFill>
              </a:defRPr>
            </a:pPr>
            <a:r>
              <a:rPr sz="1050" b="0">
                <a:solidFill>
                  <a:srgbClr val="536675"/>
                </a:solidFill>
              </a:rPr>
              <a:t>No open goal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70F883-293F-4EC8-B2B6-C4052B30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886075"/>
            <a:ext cx="400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B5C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3133E7-9AEB-4095-ACCB-A371AE648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238125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01E6BA-2270-4CA8-97A9-5B11FCAD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2619375"/>
            <a:ext cx="1066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248482-C1BE-4B4A-8F4D-B4F244B9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3733800"/>
            <a:ext cx="1219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17242E"/>
                </a:solidFill>
              </a:defRPr>
            </a:defPPr>
            <a:lvl1pPr algn="ctr">
              <a:defRPr sz="1275" b="1">
                <a:solidFill>
                  <a:srgbClr val="17242E"/>
                </a:solidFill>
              </a:defRPr>
            </a:lvl1pPr>
            <a:lvl2pPr algn="ctr">
              <a:defRPr sz="1275" b="1">
                <a:solidFill>
                  <a:srgbClr val="17242E"/>
                </a:solidFill>
              </a:defRPr>
            </a:lvl2pPr>
            <a:lvl3pPr algn="ctr">
              <a:defRPr sz="1275" b="1">
                <a:solidFill>
                  <a:srgbClr val="17242E"/>
                </a:solidFill>
              </a:defRPr>
            </a:lvl3pPr>
            <a:lvl4pPr algn="ctr">
              <a:defRPr sz="1275" b="1">
                <a:solidFill>
                  <a:srgbClr val="17242E"/>
                </a:solidFill>
              </a:defRPr>
            </a:lvl4pPr>
            <a:lvl5pPr algn="ctr">
              <a:defRPr sz="1275" b="1">
                <a:solidFill>
                  <a:srgbClr val="17242E"/>
                </a:solidFill>
              </a:defRPr>
            </a:lvl5pPr>
            <a:lvl6pPr algn="ctr">
              <a:defRPr sz="1275" b="1">
                <a:solidFill>
                  <a:srgbClr val="17242E"/>
                </a:solidFill>
              </a:defRPr>
            </a:lvl6pPr>
            <a:lvl7pPr algn="ctr">
              <a:defRPr sz="1275" b="1">
                <a:solidFill>
                  <a:srgbClr val="17242E"/>
                </a:solidFill>
              </a:defRPr>
            </a:lvl7pPr>
            <a:lvl8pPr algn="ctr">
              <a:defRPr sz="1275" b="1">
                <a:solidFill>
                  <a:srgbClr val="17242E"/>
                </a:solidFill>
              </a:defRPr>
            </a:lvl8pPr>
            <a:lvl9pPr algn="ctr">
              <a:defRPr sz="127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17242E"/>
                </a:solidFill>
              </a:defRPr>
            </a:pPr>
            <a:r>
              <a:rPr sz="1275" b="1">
                <a:solidFill>
                  <a:srgbClr val="17242E"/>
                </a:solidFill>
              </a:rPr>
              <a:t>Exact head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E1701C-9832-431F-B6BB-1A24A54E3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4114800"/>
            <a:ext cx="1409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536675"/>
                </a:solidFill>
              </a:defRPr>
            </a:defPPr>
            <a:lvl1pPr algn="ctr">
              <a:defRPr sz="1050" b="0">
                <a:solidFill>
                  <a:srgbClr val="536675"/>
                </a:solidFill>
              </a:defRPr>
            </a:lvl1pPr>
            <a:lvl2pPr algn="ctr">
              <a:defRPr sz="1050" b="0">
                <a:solidFill>
                  <a:srgbClr val="536675"/>
                </a:solidFill>
              </a:defRPr>
            </a:lvl2pPr>
            <a:lvl3pPr algn="ctr">
              <a:defRPr sz="1050" b="0">
                <a:solidFill>
                  <a:srgbClr val="536675"/>
                </a:solidFill>
              </a:defRPr>
            </a:lvl3pPr>
            <a:lvl4pPr algn="ctr">
              <a:defRPr sz="1050" b="0">
                <a:solidFill>
                  <a:srgbClr val="536675"/>
                </a:solidFill>
              </a:defRPr>
            </a:lvl4pPr>
            <a:lvl5pPr algn="ctr">
              <a:defRPr sz="1050" b="0">
                <a:solidFill>
                  <a:srgbClr val="536675"/>
                </a:solidFill>
              </a:defRPr>
            </a:lvl5pPr>
            <a:lvl6pPr algn="ctr">
              <a:defRPr sz="1050" b="0">
                <a:solidFill>
                  <a:srgbClr val="536675"/>
                </a:solidFill>
              </a:defRPr>
            </a:lvl6pPr>
            <a:lvl7pPr algn="ctr">
              <a:defRPr sz="1050" b="0">
                <a:solidFill>
                  <a:srgbClr val="536675"/>
                </a:solidFill>
              </a:defRPr>
            </a:lvl7pPr>
            <a:lvl8pPr algn="ctr">
              <a:defRPr sz="1050" b="0">
                <a:solidFill>
                  <a:srgbClr val="536675"/>
                </a:solidFill>
              </a:defRPr>
            </a:lvl8pPr>
            <a:lvl9pPr algn="ctr">
              <a:defRPr sz="105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536675"/>
                </a:solidFill>
              </a:defRPr>
            </a:pPr>
            <a:r>
              <a:rPr sz="1050" b="0">
                <a:solidFill>
                  <a:srgbClr val="536675"/>
                </a:solidFill>
              </a:rPr>
              <a:t>PR and full CI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F4B1FF-37FD-4871-9931-D05F91ED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886075"/>
            <a:ext cx="400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B5C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31612E-5C64-4B7C-B092-02E2C3C8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38125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9D8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899ED1-48F5-4EB9-A669-D7290DC48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1066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5267DC-E359-43D8-BC8D-E4881D6F3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3733800"/>
            <a:ext cx="1219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17242E"/>
                </a:solidFill>
              </a:defRPr>
            </a:defPPr>
            <a:lvl1pPr algn="ctr">
              <a:defRPr sz="1275" b="1">
                <a:solidFill>
                  <a:srgbClr val="17242E"/>
                </a:solidFill>
              </a:defRPr>
            </a:lvl1pPr>
            <a:lvl2pPr algn="ctr">
              <a:defRPr sz="1275" b="1">
                <a:solidFill>
                  <a:srgbClr val="17242E"/>
                </a:solidFill>
              </a:defRPr>
            </a:lvl2pPr>
            <a:lvl3pPr algn="ctr">
              <a:defRPr sz="1275" b="1">
                <a:solidFill>
                  <a:srgbClr val="17242E"/>
                </a:solidFill>
              </a:defRPr>
            </a:lvl3pPr>
            <a:lvl4pPr algn="ctr">
              <a:defRPr sz="1275" b="1">
                <a:solidFill>
                  <a:srgbClr val="17242E"/>
                </a:solidFill>
              </a:defRPr>
            </a:lvl4pPr>
            <a:lvl5pPr algn="ctr">
              <a:defRPr sz="1275" b="1">
                <a:solidFill>
                  <a:srgbClr val="17242E"/>
                </a:solidFill>
              </a:defRPr>
            </a:lvl5pPr>
            <a:lvl6pPr algn="ctr">
              <a:defRPr sz="1275" b="1">
                <a:solidFill>
                  <a:srgbClr val="17242E"/>
                </a:solidFill>
              </a:defRPr>
            </a:lvl6pPr>
            <a:lvl7pPr algn="ctr">
              <a:defRPr sz="1275" b="1">
                <a:solidFill>
                  <a:srgbClr val="17242E"/>
                </a:solidFill>
              </a:defRPr>
            </a:lvl7pPr>
            <a:lvl8pPr algn="ctr">
              <a:defRPr sz="1275" b="1">
                <a:solidFill>
                  <a:srgbClr val="17242E"/>
                </a:solidFill>
              </a:defRPr>
            </a:lvl8pPr>
            <a:lvl9pPr algn="ctr">
              <a:defRPr sz="127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17242E"/>
                </a:solidFill>
              </a:defRPr>
            </a:pPr>
            <a:r>
              <a:rPr sz="1275" b="1">
                <a:solidFill>
                  <a:srgbClr val="17242E"/>
                </a:solidFill>
              </a:rPr>
              <a:t>Exact main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E829B7-B505-424D-894F-BF6D32F0C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114800"/>
            <a:ext cx="1409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536675"/>
                </a:solidFill>
              </a:defRPr>
            </a:defPPr>
            <a:lvl1pPr algn="ctr">
              <a:defRPr sz="1050" b="0">
                <a:solidFill>
                  <a:srgbClr val="536675"/>
                </a:solidFill>
              </a:defRPr>
            </a:lvl1pPr>
            <a:lvl2pPr algn="ctr">
              <a:defRPr sz="1050" b="0">
                <a:solidFill>
                  <a:srgbClr val="536675"/>
                </a:solidFill>
              </a:defRPr>
            </a:lvl2pPr>
            <a:lvl3pPr algn="ctr">
              <a:defRPr sz="1050" b="0">
                <a:solidFill>
                  <a:srgbClr val="536675"/>
                </a:solidFill>
              </a:defRPr>
            </a:lvl3pPr>
            <a:lvl4pPr algn="ctr">
              <a:defRPr sz="1050" b="0">
                <a:solidFill>
                  <a:srgbClr val="536675"/>
                </a:solidFill>
              </a:defRPr>
            </a:lvl4pPr>
            <a:lvl5pPr algn="ctr">
              <a:defRPr sz="1050" b="0">
                <a:solidFill>
                  <a:srgbClr val="536675"/>
                </a:solidFill>
              </a:defRPr>
            </a:lvl5pPr>
            <a:lvl6pPr algn="ctr">
              <a:defRPr sz="1050" b="0">
                <a:solidFill>
                  <a:srgbClr val="536675"/>
                </a:solidFill>
              </a:defRPr>
            </a:lvl6pPr>
            <a:lvl7pPr algn="ctr">
              <a:defRPr sz="1050" b="0">
                <a:solidFill>
                  <a:srgbClr val="536675"/>
                </a:solidFill>
              </a:defRPr>
            </a:lvl7pPr>
            <a:lvl8pPr algn="ctr">
              <a:defRPr sz="1050" b="0">
                <a:solidFill>
                  <a:srgbClr val="536675"/>
                </a:solidFill>
              </a:defRPr>
            </a:lvl8pPr>
            <a:lvl9pPr algn="ctr">
              <a:defRPr sz="105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536675"/>
                </a:solidFill>
              </a:defRPr>
            </a:pPr>
            <a:r>
              <a:rPr sz="1050" b="0">
                <a:solidFill>
                  <a:srgbClr val="536675"/>
                </a:solidFill>
              </a:rPr>
              <a:t>Post-merge CI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CD5575-62ED-4A5E-B938-C7150B26F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886075"/>
            <a:ext cx="400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B5C0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8BC5B1-F27A-4F7C-95AF-3CFD61A4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38125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7EA8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748F8D-E413-40CB-9DA9-53CD424D3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619375"/>
            <a:ext cx="1066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31528C-566B-42C5-94C9-9687B7D7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733800"/>
            <a:ext cx="1219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17242E"/>
                </a:solidFill>
              </a:defRPr>
            </a:defPPr>
            <a:lvl1pPr algn="ctr">
              <a:defRPr sz="1275" b="1">
                <a:solidFill>
                  <a:srgbClr val="17242E"/>
                </a:solidFill>
              </a:defRPr>
            </a:lvl1pPr>
            <a:lvl2pPr algn="ctr">
              <a:defRPr sz="1275" b="1">
                <a:solidFill>
                  <a:srgbClr val="17242E"/>
                </a:solidFill>
              </a:defRPr>
            </a:lvl2pPr>
            <a:lvl3pPr algn="ctr">
              <a:defRPr sz="1275" b="1">
                <a:solidFill>
                  <a:srgbClr val="17242E"/>
                </a:solidFill>
              </a:defRPr>
            </a:lvl3pPr>
            <a:lvl4pPr algn="ctr">
              <a:defRPr sz="1275" b="1">
                <a:solidFill>
                  <a:srgbClr val="17242E"/>
                </a:solidFill>
              </a:defRPr>
            </a:lvl4pPr>
            <a:lvl5pPr algn="ctr">
              <a:defRPr sz="1275" b="1">
                <a:solidFill>
                  <a:srgbClr val="17242E"/>
                </a:solidFill>
              </a:defRPr>
            </a:lvl5pPr>
            <a:lvl6pPr algn="ctr">
              <a:defRPr sz="1275" b="1">
                <a:solidFill>
                  <a:srgbClr val="17242E"/>
                </a:solidFill>
              </a:defRPr>
            </a:lvl6pPr>
            <a:lvl7pPr algn="ctr">
              <a:defRPr sz="1275" b="1">
                <a:solidFill>
                  <a:srgbClr val="17242E"/>
                </a:solidFill>
              </a:defRPr>
            </a:lvl7pPr>
            <a:lvl8pPr algn="ctr">
              <a:defRPr sz="1275" b="1">
                <a:solidFill>
                  <a:srgbClr val="17242E"/>
                </a:solidFill>
              </a:defRPr>
            </a:lvl8pPr>
            <a:lvl9pPr algn="ctr">
              <a:defRPr sz="127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17242E"/>
                </a:solidFill>
              </a:defRPr>
            </a:pPr>
            <a:r>
              <a:rPr sz="1275" b="1">
                <a:solidFill>
                  <a:srgbClr val="17242E"/>
                </a:solidFill>
              </a:rPr>
              <a:t>Release CLI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AB8E31-FEC1-43D5-958B-593C321A7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114800"/>
            <a:ext cx="1409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536675"/>
                </a:solidFill>
              </a:defRPr>
            </a:defPPr>
            <a:lvl1pPr algn="ctr">
              <a:defRPr sz="1050" b="0">
                <a:solidFill>
                  <a:srgbClr val="536675"/>
                </a:solidFill>
              </a:defRPr>
            </a:lvl1pPr>
            <a:lvl2pPr algn="ctr">
              <a:defRPr sz="1050" b="0">
                <a:solidFill>
                  <a:srgbClr val="536675"/>
                </a:solidFill>
              </a:defRPr>
            </a:lvl2pPr>
            <a:lvl3pPr algn="ctr">
              <a:defRPr sz="1050" b="0">
                <a:solidFill>
                  <a:srgbClr val="536675"/>
                </a:solidFill>
              </a:defRPr>
            </a:lvl3pPr>
            <a:lvl4pPr algn="ctr">
              <a:defRPr sz="1050" b="0">
                <a:solidFill>
                  <a:srgbClr val="536675"/>
                </a:solidFill>
              </a:defRPr>
            </a:lvl4pPr>
            <a:lvl5pPr algn="ctr">
              <a:defRPr sz="1050" b="0">
                <a:solidFill>
                  <a:srgbClr val="536675"/>
                </a:solidFill>
              </a:defRPr>
            </a:lvl5pPr>
            <a:lvl6pPr algn="ctr">
              <a:defRPr sz="1050" b="0">
                <a:solidFill>
                  <a:srgbClr val="536675"/>
                </a:solidFill>
              </a:defRPr>
            </a:lvl6pPr>
            <a:lvl7pPr algn="ctr">
              <a:defRPr sz="1050" b="0">
                <a:solidFill>
                  <a:srgbClr val="536675"/>
                </a:solidFill>
              </a:defRPr>
            </a:lvl7pPr>
            <a:lvl8pPr algn="ctr">
              <a:defRPr sz="1050" b="0">
                <a:solidFill>
                  <a:srgbClr val="536675"/>
                </a:solidFill>
              </a:defRPr>
            </a:lvl8pPr>
            <a:lvl9pPr algn="ctr">
              <a:defRPr sz="105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536675"/>
                </a:solidFill>
              </a:defRPr>
            </a:pPr>
            <a:r>
              <a:rPr sz="1050" b="0">
                <a:solidFill>
                  <a:srgbClr val="536675"/>
                </a:solidFill>
              </a:rPr>
              <a:t>Plan, prepare, check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C8C406-FD70-4CEE-AC9E-338EAB0B0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886075"/>
            <a:ext cx="400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B5C0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270CFE4-7B9B-4309-9F99-041F0AB9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38125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7EA8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BD461B-9A69-4E5A-A280-BA452484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619375"/>
            <a:ext cx="1066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7944971-36CC-419F-A7E3-9D1201418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733800"/>
            <a:ext cx="1219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17242E"/>
                </a:solidFill>
              </a:defRPr>
            </a:defPPr>
            <a:lvl1pPr algn="ctr">
              <a:defRPr sz="1275" b="1">
                <a:solidFill>
                  <a:srgbClr val="17242E"/>
                </a:solidFill>
              </a:defRPr>
            </a:lvl1pPr>
            <a:lvl2pPr algn="ctr">
              <a:defRPr sz="1275" b="1">
                <a:solidFill>
                  <a:srgbClr val="17242E"/>
                </a:solidFill>
              </a:defRPr>
            </a:lvl2pPr>
            <a:lvl3pPr algn="ctr">
              <a:defRPr sz="1275" b="1">
                <a:solidFill>
                  <a:srgbClr val="17242E"/>
                </a:solidFill>
              </a:defRPr>
            </a:lvl3pPr>
            <a:lvl4pPr algn="ctr">
              <a:defRPr sz="1275" b="1">
                <a:solidFill>
                  <a:srgbClr val="17242E"/>
                </a:solidFill>
              </a:defRPr>
            </a:lvl4pPr>
            <a:lvl5pPr algn="ctr">
              <a:defRPr sz="1275" b="1">
                <a:solidFill>
                  <a:srgbClr val="17242E"/>
                </a:solidFill>
              </a:defRPr>
            </a:lvl5pPr>
            <a:lvl6pPr algn="ctr">
              <a:defRPr sz="1275" b="1">
                <a:solidFill>
                  <a:srgbClr val="17242E"/>
                </a:solidFill>
              </a:defRPr>
            </a:lvl6pPr>
            <a:lvl7pPr algn="ctr">
              <a:defRPr sz="1275" b="1">
                <a:solidFill>
                  <a:srgbClr val="17242E"/>
                </a:solidFill>
              </a:defRPr>
            </a:lvl7pPr>
            <a:lvl8pPr algn="ctr">
              <a:defRPr sz="1275" b="1">
                <a:solidFill>
                  <a:srgbClr val="17242E"/>
                </a:solidFill>
              </a:defRPr>
            </a:lvl8pPr>
            <a:lvl9pPr algn="ctr">
              <a:defRPr sz="127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17242E"/>
                </a:solidFill>
              </a:defRPr>
            </a:pPr>
            <a:r>
              <a:rPr sz="1275" b="1">
                <a:solidFill>
                  <a:srgbClr val="17242E"/>
                </a:solidFill>
              </a:rPr>
              <a:t>Publish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7D93BC5-F81F-4AF5-AF22-DDAB681C8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114800"/>
            <a:ext cx="1409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536675"/>
                </a:solidFill>
              </a:defRPr>
            </a:defPPr>
            <a:lvl1pPr algn="ctr">
              <a:defRPr sz="1050" b="0">
                <a:solidFill>
                  <a:srgbClr val="536675"/>
                </a:solidFill>
              </a:defRPr>
            </a:lvl1pPr>
            <a:lvl2pPr algn="ctr">
              <a:defRPr sz="1050" b="0">
                <a:solidFill>
                  <a:srgbClr val="536675"/>
                </a:solidFill>
              </a:defRPr>
            </a:lvl2pPr>
            <a:lvl3pPr algn="ctr">
              <a:defRPr sz="1050" b="0">
                <a:solidFill>
                  <a:srgbClr val="536675"/>
                </a:solidFill>
              </a:defRPr>
            </a:lvl3pPr>
            <a:lvl4pPr algn="ctr">
              <a:defRPr sz="1050" b="0">
                <a:solidFill>
                  <a:srgbClr val="536675"/>
                </a:solidFill>
              </a:defRPr>
            </a:lvl4pPr>
            <a:lvl5pPr algn="ctr">
              <a:defRPr sz="1050" b="0">
                <a:solidFill>
                  <a:srgbClr val="536675"/>
                </a:solidFill>
              </a:defRPr>
            </a:lvl5pPr>
            <a:lvl6pPr algn="ctr">
              <a:defRPr sz="1050" b="0">
                <a:solidFill>
                  <a:srgbClr val="536675"/>
                </a:solidFill>
              </a:defRPr>
            </a:lvl6pPr>
            <a:lvl7pPr algn="ctr">
              <a:defRPr sz="1050" b="0">
                <a:solidFill>
                  <a:srgbClr val="536675"/>
                </a:solidFill>
              </a:defRPr>
            </a:lvl7pPr>
            <a:lvl8pPr algn="ctr">
              <a:defRPr sz="1050" b="0">
                <a:solidFill>
                  <a:srgbClr val="536675"/>
                </a:solidFill>
              </a:defRPr>
            </a:lvl8pPr>
            <a:lvl9pPr algn="ctr">
              <a:defRPr sz="105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536675"/>
                </a:solidFill>
              </a:defRPr>
            </a:pPr>
            <a:r>
              <a:rPr sz="1050" b="0">
                <a:solidFill>
                  <a:srgbClr val="536675"/>
                </a:solidFill>
              </a:rPr>
              <a:t>Tag and assets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722A74D-C7CD-4A77-8802-9056A0D10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886075"/>
            <a:ext cx="400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B5C0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7D6F994-6999-4409-A119-7D0F395B2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38125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7EA8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CC8C303-E065-46AF-AB7A-BEBD4F1EA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619375"/>
            <a:ext cx="1066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EB12E85-7F4C-4F29-A0B5-B5FB0166C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733800"/>
            <a:ext cx="1219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275" b="1">
                <a:solidFill>
                  <a:srgbClr val="17242E"/>
                </a:solidFill>
              </a:defRPr>
            </a:defPPr>
            <a:lvl1pPr algn="ctr">
              <a:defRPr sz="1275" b="1">
                <a:solidFill>
                  <a:srgbClr val="17242E"/>
                </a:solidFill>
              </a:defRPr>
            </a:lvl1pPr>
            <a:lvl2pPr algn="ctr">
              <a:defRPr sz="1275" b="1">
                <a:solidFill>
                  <a:srgbClr val="17242E"/>
                </a:solidFill>
              </a:defRPr>
            </a:lvl2pPr>
            <a:lvl3pPr algn="ctr">
              <a:defRPr sz="1275" b="1">
                <a:solidFill>
                  <a:srgbClr val="17242E"/>
                </a:solidFill>
              </a:defRPr>
            </a:lvl3pPr>
            <a:lvl4pPr algn="ctr">
              <a:defRPr sz="1275" b="1">
                <a:solidFill>
                  <a:srgbClr val="17242E"/>
                </a:solidFill>
              </a:defRPr>
            </a:lvl4pPr>
            <a:lvl5pPr algn="ctr">
              <a:defRPr sz="1275" b="1">
                <a:solidFill>
                  <a:srgbClr val="17242E"/>
                </a:solidFill>
              </a:defRPr>
            </a:lvl5pPr>
            <a:lvl6pPr algn="ctr">
              <a:defRPr sz="1275" b="1">
                <a:solidFill>
                  <a:srgbClr val="17242E"/>
                </a:solidFill>
              </a:defRPr>
            </a:lvl6pPr>
            <a:lvl7pPr algn="ctr">
              <a:defRPr sz="1275" b="1">
                <a:solidFill>
                  <a:srgbClr val="17242E"/>
                </a:solidFill>
              </a:defRPr>
            </a:lvl7pPr>
            <a:lvl8pPr algn="ctr">
              <a:defRPr sz="1275" b="1">
                <a:solidFill>
                  <a:srgbClr val="17242E"/>
                </a:solidFill>
              </a:defRPr>
            </a:lvl8pPr>
            <a:lvl9pPr algn="ctr">
              <a:defRPr sz="127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17242E"/>
                </a:solidFill>
              </a:defRPr>
            </a:pPr>
            <a:r>
              <a:rPr sz="1275" b="1">
                <a:solidFill>
                  <a:srgbClr val="17242E"/>
                </a:solidFill>
              </a:rPr>
              <a:t>Verify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97C3C2C-5E08-410B-8BC8-8AA7F0CAF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114800"/>
            <a:ext cx="1409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>
                <a:solidFill>
                  <a:srgbClr val="536675"/>
                </a:solidFill>
              </a:defRPr>
            </a:defPPr>
            <a:lvl1pPr algn="ctr">
              <a:defRPr sz="1050" b="0">
                <a:solidFill>
                  <a:srgbClr val="536675"/>
                </a:solidFill>
              </a:defRPr>
            </a:lvl1pPr>
            <a:lvl2pPr algn="ctr">
              <a:defRPr sz="1050" b="0">
                <a:solidFill>
                  <a:srgbClr val="536675"/>
                </a:solidFill>
              </a:defRPr>
            </a:lvl2pPr>
            <a:lvl3pPr algn="ctr">
              <a:defRPr sz="1050" b="0">
                <a:solidFill>
                  <a:srgbClr val="536675"/>
                </a:solidFill>
              </a:defRPr>
            </a:lvl3pPr>
            <a:lvl4pPr algn="ctr">
              <a:defRPr sz="1050" b="0">
                <a:solidFill>
                  <a:srgbClr val="536675"/>
                </a:solidFill>
              </a:defRPr>
            </a:lvl4pPr>
            <a:lvl5pPr algn="ctr">
              <a:defRPr sz="1050" b="0">
                <a:solidFill>
                  <a:srgbClr val="536675"/>
                </a:solidFill>
              </a:defRPr>
            </a:lvl5pPr>
            <a:lvl6pPr algn="ctr">
              <a:defRPr sz="1050" b="0">
                <a:solidFill>
                  <a:srgbClr val="536675"/>
                </a:solidFill>
              </a:defRPr>
            </a:lvl6pPr>
            <a:lvl7pPr algn="ctr">
              <a:defRPr sz="1050" b="0">
                <a:solidFill>
                  <a:srgbClr val="536675"/>
                </a:solidFill>
              </a:defRPr>
            </a:lvl7pPr>
            <a:lvl8pPr algn="ctr">
              <a:defRPr sz="1050" b="0">
                <a:solidFill>
                  <a:srgbClr val="536675"/>
                </a:solidFill>
              </a:defRPr>
            </a:lvl8pPr>
            <a:lvl9pPr algn="ctr">
              <a:defRPr sz="105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536675"/>
                </a:solidFill>
              </a:defRPr>
            </a:pPr>
            <a:r>
              <a:rPr sz="1050" b="0">
                <a:solidFill>
                  <a:srgbClr val="536675"/>
                </a:solidFill>
              </a:rPr>
              <a:t>Hashes and links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F05590A-D5EE-4CC9-B3EC-8A008149A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372100"/>
            <a:ext cx="895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1">
                <a:solidFill>
                  <a:srgbClr val="B6463A"/>
                </a:solidFill>
              </a:defRPr>
            </a:defPPr>
            <a:lvl1pPr algn="ctr">
              <a:defRPr sz="1500" b="1">
                <a:solidFill>
                  <a:srgbClr val="B6463A"/>
                </a:solidFill>
              </a:defRPr>
            </a:lvl1pPr>
            <a:lvl2pPr algn="ctr">
              <a:defRPr sz="1500" b="1">
                <a:solidFill>
                  <a:srgbClr val="B6463A"/>
                </a:solidFill>
              </a:defRPr>
            </a:lvl2pPr>
            <a:lvl3pPr algn="ctr">
              <a:defRPr sz="1500" b="1">
                <a:solidFill>
                  <a:srgbClr val="B6463A"/>
                </a:solidFill>
              </a:defRPr>
            </a:lvl3pPr>
            <a:lvl4pPr algn="ctr">
              <a:defRPr sz="1500" b="1">
                <a:solidFill>
                  <a:srgbClr val="B6463A"/>
                </a:solidFill>
              </a:defRPr>
            </a:lvl4pPr>
            <a:lvl5pPr algn="ctr">
              <a:defRPr sz="1500" b="1">
                <a:solidFill>
                  <a:srgbClr val="B6463A"/>
                </a:solidFill>
              </a:defRPr>
            </a:lvl5pPr>
            <a:lvl6pPr algn="ctr">
              <a:defRPr sz="1500" b="1">
                <a:solidFill>
                  <a:srgbClr val="B6463A"/>
                </a:solidFill>
              </a:defRPr>
            </a:lvl6pPr>
            <a:lvl7pPr algn="ctr">
              <a:defRPr sz="1500" b="1">
                <a:solidFill>
                  <a:srgbClr val="B6463A"/>
                </a:solidFill>
              </a:defRPr>
            </a:lvl7pPr>
            <a:lvl8pPr algn="ctr">
              <a:defRPr sz="1500" b="1">
                <a:solidFill>
                  <a:srgbClr val="B6463A"/>
                </a:solidFill>
              </a:defRPr>
            </a:lvl8pPr>
            <a:lvl9pPr algn="ctr">
              <a:defRPr sz="1500" b="1">
                <a:solidFill>
                  <a:srgbClr val="B6463A"/>
                </a:solidFill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B6463A"/>
                </a:solidFill>
              </a:defRPr>
            </a:pPr>
            <a:r>
              <a:rPr sz="1500" b="1">
                <a:solidFill>
                  <a:srgbClr val="B6463A"/>
                </a:solidFill>
              </a:rPr>
              <a:t>A proposed deferral is a release change. The user must approve the future milestone before the move occurs.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45C9BD7-50D0-4A53-97F6-88D024D8C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00" b="0">
                <a:solidFill>
                  <a:srgbClr val="536675"/>
                </a:solidFill>
              </a:defRPr>
            </a:defPPr>
            <a:lvl1pPr algn="l">
              <a:defRPr sz="900" b="0">
                <a:solidFill>
                  <a:srgbClr val="536675"/>
                </a:solidFill>
              </a:defRPr>
            </a:lvl1pPr>
            <a:lvl2pPr algn="l">
              <a:defRPr sz="900" b="0">
                <a:solidFill>
                  <a:srgbClr val="536675"/>
                </a:solidFill>
              </a:defRPr>
            </a:lvl2pPr>
            <a:lvl3pPr algn="l">
              <a:defRPr sz="900" b="0">
                <a:solidFill>
                  <a:srgbClr val="536675"/>
                </a:solidFill>
              </a:defRPr>
            </a:lvl3pPr>
            <a:lvl4pPr algn="l">
              <a:defRPr sz="900" b="0">
                <a:solidFill>
                  <a:srgbClr val="536675"/>
                </a:solidFill>
              </a:defRPr>
            </a:lvl4pPr>
            <a:lvl5pPr algn="l">
              <a:defRPr sz="900" b="0">
                <a:solidFill>
                  <a:srgbClr val="536675"/>
                </a:solidFill>
              </a:defRPr>
            </a:lvl5pPr>
            <a:lvl6pPr algn="l">
              <a:defRPr sz="900" b="0">
                <a:solidFill>
                  <a:srgbClr val="536675"/>
                </a:solidFill>
              </a:defRPr>
            </a:lvl6pPr>
            <a:lvl7pPr algn="l">
              <a:defRPr sz="900" b="0">
                <a:solidFill>
                  <a:srgbClr val="536675"/>
                </a:solidFill>
              </a:defRPr>
            </a:lvl7pPr>
            <a:lvl8pPr algn="l">
              <a:defRPr sz="900" b="0">
                <a:solidFill>
                  <a:srgbClr val="536675"/>
                </a:solidFill>
              </a:defRPr>
            </a:lvl8pPr>
            <a:lvl9pPr algn="l">
              <a:defRPr sz="90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36675"/>
                </a:solidFill>
              </a:defRPr>
            </a:pPr>
            <a:r>
              <a:rPr sz="900" b="0">
                <a:solidFill>
                  <a:srgbClr val="536675"/>
                </a:solidFill>
              </a:rPr>
              <a:t>Literate AI 1.3.1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E122B3F-16DA-4AB7-B7BE-2301D5C9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>
                <a:solidFill>
                  <a:srgbClr val="536675"/>
                </a:solidFill>
              </a:defRPr>
            </a:defPPr>
            <a:lvl1pPr algn="r">
              <a:defRPr sz="900" b="1">
                <a:solidFill>
                  <a:srgbClr val="536675"/>
                </a:solidFill>
              </a:defRPr>
            </a:lvl1pPr>
            <a:lvl2pPr algn="r">
              <a:defRPr sz="900" b="1">
                <a:solidFill>
                  <a:srgbClr val="536675"/>
                </a:solidFill>
              </a:defRPr>
            </a:lvl2pPr>
            <a:lvl3pPr algn="r">
              <a:defRPr sz="900" b="1">
                <a:solidFill>
                  <a:srgbClr val="536675"/>
                </a:solidFill>
              </a:defRPr>
            </a:lvl3pPr>
            <a:lvl4pPr algn="r">
              <a:defRPr sz="900" b="1">
                <a:solidFill>
                  <a:srgbClr val="536675"/>
                </a:solidFill>
              </a:defRPr>
            </a:lvl4pPr>
            <a:lvl5pPr algn="r">
              <a:defRPr sz="900" b="1">
                <a:solidFill>
                  <a:srgbClr val="536675"/>
                </a:solidFill>
              </a:defRPr>
            </a:lvl5pPr>
            <a:lvl6pPr algn="r">
              <a:defRPr sz="900" b="1">
                <a:solidFill>
                  <a:srgbClr val="536675"/>
                </a:solidFill>
              </a:defRPr>
            </a:lvl6pPr>
            <a:lvl7pPr algn="r">
              <a:defRPr sz="900" b="1">
                <a:solidFill>
                  <a:srgbClr val="536675"/>
                </a:solidFill>
              </a:defRPr>
            </a:lvl7pPr>
            <a:lvl8pPr algn="r">
              <a:defRPr sz="900" b="1">
                <a:solidFill>
                  <a:srgbClr val="536675"/>
                </a:solidFill>
              </a:defRPr>
            </a:lvl8pPr>
            <a:lvl9pPr algn="r">
              <a:defRPr sz="900" b="1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r">
              <a:defRPr sz="900" b="1">
                <a:solidFill>
                  <a:srgbClr val="536675"/>
                </a:solidFill>
              </a:defRPr>
            </a:pPr>
            <a:r>
              <a:rPr sz="900" b="1">
                <a:solidFill>
                  <a:srgbClr val="536675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459598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EF3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0B9A98-FE0E-4B04-B238-AF47175F6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47C20"/>
                </a:solidFill>
              </a:defRPr>
            </a:defPPr>
            <a:lvl1pPr algn="l">
              <a:defRPr sz="1050" b="1">
                <a:solidFill>
                  <a:srgbClr val="F47C20"/>
                </a:solidFill>
              </a:defRPr>
            </a:lvl1pPr>
            <a:lvl2pPr algn="l">
              <a:defRPr sz="1050" b="1">
                <a:solidFill>
                  <a:srgbClr val="F47C20"/>
                </a:solidFill>
              </a:defRPr>
            </a:lvl2pPr>
            <a:lvl3pPr algn="l">
              <a:defRPr sz="1050" b="1">
                <a:solidFill>
                  <a:srgbClr val="F47C20"/>
                </a:solidFill>
              </a:defRPr>
            </a:lvl3pPr>
            <a:lvl4pPr algn="l">
              <a:defRPr sz="1050" b="1">
                <a:solidFill>
                  <a:srgbClr val="F47C20"/>
                </a:solidFill>
              </a:defRPr>
            </a:lvl4pPr>
            <a:lvl5pPr algn="l">
              <a:defRPr sz="1050" b="1">
                <a:solidFill>
                  <a:srgbClr val="F47C20"/>
                </a:solidFill>
              </a:defRPr>
            </a:lvl5pPr>
            <a:lvl6pPr algn="l">
              <a:defRPr sz="1050" b="1">
                <a:solidFill>
                  <a:srgbClr val="F47C20"/>
                </a:solidFill>
              </a:defRPr>
            </a:lvl6pPr>
            <a:lvl7pPr algn="l">
              <a:defRPr sz="1050" b="1">
                <a:solidFill>
                  <a:srgbClr val="F47C20"/>
                </a:solidFill>
              </a:defRPr>
            </a:lvl7pPr>
            <a:lvl8pPr algn="l">
              <a:defRPr sz="1050" b="1">
                <a:solidFill>
                  <a:srgbClr val="F47C20"/>
                </a:solidFill>
              </a:defRPr>
            </a:lvl8pPr>
            <a:lvl9pPr algn="l">
              <a:defRPr sz="10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F47C20"/>
                </a:solidFill>
              </a:defRPr>
            </a:pPr>
            <a:r>
              <a:rPr sz="1050" b="1">
                <a:solidFill>
                  <a:srgbClr val="F47C20"/>
                </a:solidFill>
              </a:rPr>
              <a:t>CURRENT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021B9A-ACEE-40BD-836E-60417A588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550" b="1">
                <a:solidFill>
                  <a:srgbClr val="17242E"/>
                </a:solidFill>
              </a:defRPr>
            </a:defPPr>
            <a:lvl1pPr algn="l">
              <a:defRPr sz="2550" b="1">
                <a:solidFill>
                  <a:srgbClr val="17242E"/>
                </a:solidFill>
              </a:defRPr>
            </a:lvl1pPr>
            <a:lvl2pPr algn="l">
              <a:defRPr sz="2550" b="1">
                <a:solidFill>
                  <a:srgbClr val="17242E"/>
                </a:solidFill>
              </a:defRPr>
            </a:lvl2pPr>
            <a:lvl3pPr algn="l">
              <a:defRPr sz="2550" b="1">
                <a:solidFill>
                  <a:srgbClr val="17242E"/>
                </a:solidFill>
              </a:defRPr>
            </a:lvl3pPr>
            <a:lvl4pPr algn="l">
              <a:defRPr sz="2550" b="1">
                <a:solidFill>
                  <a:srgbClr val="17242E"/>
                </a:solidFill>
              </a:defRPr>
            </a:lvl4pPr>
            <a:lvl5pPr algn="l">
              <a:defRPr sz="2550" b="1">
                <a:solidFill>
                  <a:srgbClr val="17242E"/>
                </a:solidFill>
              </a:defRPr>
            </a:lvl5pPr>
            <a:lvl6pPr algn="l">
              <a:defRPr sz="2550" b="1">
                <a:solidFill>
                  <a:srgbClr val="17242E"/>
                </a:solidFill>
              </a:defRPr>
            </a:lvl6pPr>
            <a:lvl7pPr algn="l">
              <a:defRPr sz="2550" b="1">
                <a:solidFill>
                  <a:srgbClr val="17242E"/>
                </a:solidFill>
              </a:defRPr>
            </a:lvl7pPr>
            <a:lvl8pPr algn="l">
              <a:defRPr sz="2550" b="1">
                <a:solidFill>
                  <a:srgbClr val="17242E"/>
                </a:solidFill>
              </a:defRPr>
            </a:lvl8pPr>
            <a:lvl9pPr algn="l">
              <a:defRPr sz="255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242E"/>
                </a:solidFill>
              </a:defRPr>
            </a:pPr>
            <a:r>
              <a:rPr sz="2550" b="1">
                <a:solidFill>
                  <a:srgbClr val="17242E"/>
                </a:solidFill>
              </a:rPr>
              <a:t>Release readiness at 27 October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F1B68C-16B9-4CBC-A13F-BD5F1A5B4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66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03FBAB-33A1-4477-952E-FE791D483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907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17242E"/>
                </a:solidFill>
              </a:defRPr>
            </a:defPPr>
            <a:lvl1pPr algn="l">
              <a:defRPr sz="1350" b="1">
                <a:solidFill>
                  <a:srgbClr val="17242E"/>
                </a:solidFill>
              </a:defRPr>
            </a:lvl1pPr>
            <a:lvl2pPr algn="l">
              <a:defRPr sz="1350" b="1">
                <a:solidFill>
                  <a:srgbClr val="17242E"/>
                </a:solidFill>
              </a:defRPr>
            </a:lvl2pPr>
            <a:lvl3pPr algn="l">
              <a:defRPr sz="1350" b="1">
                <a:solidFill>
                  <a:srgbClr val="17242E"/>
                </a:solidFill>
              </a:defRPr>
            </a:lvl3pPr>
            <a:lvl4pPr algn="l">
              <a:defRPr sz="1350" b="1">
                <a:solidFill>
                  <a:srgbClr val="17242E"/>
                </a:solidFill>
              </a:defRPr>
            </a:lvl4pPr>
            <a:lvl5pPr algn="l">
              <a:defRPr sz="1350" b="1">
                <a:solidFill>
                  <a:srgbClr val="17242E"/>
                </a:solidFill>
              </a:defRPr>
            </a:lvl5pPr>
            <a:lvl6pPr algn="l">
              <a:defRPr sz="1350" b="1">
                <a:solidFill>
                  <a:srgbClr val="17242E"/>
                </a:solidFill>
              </a:defRPr>
            </a:lvl6pPr>
            <a:lvl7pPr algn="l">
              <a:defRPr sz="1350" b="1">
                <a:solidFill>
                  <a:srgbClr val="17242E"/>
                </a:solidFill>
              </a:defRPr>
            </a:lvl7pPr>
            <a:lvl8pPr algn="l">
              <a:defRPr sz="1350" b="1">
                <a:solidFill>
                  <a:srgbClr val="17242E"/>
                </a:solidFill>
              </a:defRPr>
            </a:lvl8pPr>
            <a:lvl9pPr algn="l">
              <a:defRPr sz="135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17242E"/>
                </a:solidFill>
              </a:defRPr>
            </a:pPr>
            <a:r>
              <a:rPr sz="1350" b="1">
                <a:solidFill>
                  <a:srgbClr val="17242E"/>
                </a:solidFill>
              </a:rPr>
              <a:t>Exact-main CI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FDC33A-82EE-4166-BCE2-F6C4535B5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771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287A5B"/>
                </a:solidFill>
              </a:defRPr>
            </a:defPPr>
            <a:lvl1pPr algn="l">
              <a:defRPr sz="1500" b="1">
                <a:solidFill>
                  <a:srgbClr val="287A5B"/>
                </a:solidFill>
              </a:defRPr>
            </a:lvl1pPr>
            <a:lvl2pPr algn="l">
              <a:defRPr sz="1500" b="1">
                <a:solidFill>
                  <a:srgbClr val="287A5B"/>
                </a:solidFill>
              </a:defRPr>
            </a:lvl2pPr>
            <a:lvl3pPr algn="l">
              <a:defRPr sz="1500" b="1">
                <a:solidFill>
                  <a:srgbClr val="287A5B"/>
                </a:solidFill>
              </a:defRPr>
            </a:lvl3pPr>
            <a:lvl4pPr algn="l">
              <a:defRPr sz="1500" b="1">
                <a:solidFill>
                  <a:srgbClr val="287A5B"/>
                </a:solidFill>
              </a:defRPr>
            </a:lvl4pPr>
            <a:lvl5pPr algn="l">
              <a:defRPr sz="1500" b="1">
                <a:solidFill>
                  <a:srgbClr val="287A5B"/>
                </a:solidFill>
              </a:defRPr>
            </a:lvl5pPr>
            <a:lvl6pPr algn="l">
              <a:defRPr sz="1500" b="1">
                <a:solidFill>
                  <a:srgbClr val="287A5B"/>
                </a:solidFill>
              </a:defRPr>
            </a:lvl6pPr>
            <a:lvl7pPr algn="l">
              <a:defRPr sz="1500" b="1">
                <a:solidFill>
                  <a:srgbClr val="287A5B"/>
                </a:solidFill>
              </a:defRPr>
            </a:lvl7pPr>
            <a:lvl8pPr algn="l">
              <a:defRPr sz="1500" b="1">
                <a:solidFill>
                  <a:srgbClr val="287A5B"/>
                </a:solidFill>
              </a:defRPr>
            </a:lvl8pPr>
            <a:lvl9pPr algn="l">
              <a:defRPr sz="1500" b="1">
                <a:solidFill>
                  <a:srgbClr val="287A5B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87A5B"/>
                </a:solidFill>
              </a:defRPr>
            </a:pPr>
            <a:r>
              <a:rPr sz="1500" b="1">
                <a:solidFill>
                  <a:srgbClr val="287A5B"/>
                </a:solidFill>
              </a:rPr>
              <a:t>26 OF 26 GREEN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6828F9-139B-459C-80C5-4DE07011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762125"/>
            <a:ext cx="4953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Merge commit 8f93802a; run 40494175198 completed successfully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67094C-5B6D-4DF4-921C-1400C4E0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10344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D8DE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A49196-F6E6-4A22-9061-2F657433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003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17242E"/>
                </a:solidFill>
              </a:defRPr>
            </a:defPPr>
            <a:lvl1pPr algn="l">
              <a:defRPr sz="1350" b="1">
                <a:solidFill>
                  <a:srgbClr val="17242E"/>
                </a:solidFill>
              </a:defRPr>
            </a:lvl1pPr>
            <a:lvl2pPr algn="l">
              <a:defRPr sz="1350" b="1">
                <a:solidFill>
                  <a:srgbClr val="17242E"/>
                </a:solidFill>
              </a:defRPr>
            </a:lvl2pPr>
            <a:lvl3pPr algn="l">
              <a:defRPr sz="1350" b="1">
                <a:solidFill>
                  <a:srgbClr val="17242E"/>
                </a:solidFill>
              </a:defRPr>
            </a:lvl3pPr>
            <a:lvl4pPr algn="l">
              <a:defRPr sz="1350" b="1">
                <a:solidFill>
                  <a:srgbClr val="17242E"/>
                </a:solidFill>
              </a:defRPr>
            </a:lvl4pPr>
            <a:lvl5pPr algn="l">
              <a:defRPr sz="1350" b="1">
                <a:solidFill>
                  <a:srgbClr val="17242E"/>
                </a:solidFill>
              </a:defRPr>
            </a:lvl5pPr>
            <a:lvl6pPr algn="l">
              <a:defRPr sz="1350" b="1">
                <a:solidFill>
                  <a:srgbClr val="17242E"/>
                </a:solidFill>
              </a:defRPr>
            </a:lvl6pPr>
            <a:lvl7pPr algn="l">
              <a:defRPr sz="1350" b="1">
                <a:solidFill>
                  <a:srgbClr val="17242E"/>
                </a:solidFill>
              </a:defRPr>
            </a:lvl7pPr>
            <a:lvl8pPr algn="l">
              <a:defRPr sz="1350" b="1">
                <a:solidFill>
                  <a:srgbClr val="17242E"/>
                </a:solidFill>
              </a:defRPr>
            </a:lvl8pPr>
            <a:lvl9pPr algn="l">
              <a:defRPr sz="135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17242E"/>
                </a:solidFill>
              </a:defRPr>
            </a:pPr>
            <a:r>
              <a:rPr sz="1350" b="1">
                <a:solidFill>
                  <a:srgbClr val="17242E"/>
                </a:solidFill>
              </a:rPr>
              <a:t>Formal release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7E0130-FF4A-4F6B-BC10-CB6646C6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813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B6463A"/>
                </a:solidFill>
              </a:defRPr>
            </a:defPPr>
            <a:lvl1pPr algn="l">
              <a:defRPr sz="1500" b="1">
                <a:solidFill>
                  <a:srgbClr val="B6463A"/>
                </a:solidFill>
              </a:defRPr>
            </a:lvl1pPr>
            <a:lvl2pPr algn="l">
              <a:defRPr sz="1500" b="1">
                <a:solidFill>
                  <a:srgbClr val="B6463A"/>
                </a:solidFill>
              </a:defRPr>
            </a:lvl2pPr>
            <a:lvl3pPr algn="l">
              <a:defRPr sz="1500" b="1">
                <a:solidFill>
                  <a:srgbClr val="B6463A"/>
                </a:solidFill>
              </a:defRPr>
            </a:lvl3pPr>
            <a:lvl4pPr algn="l">
              <a:defRPr sz="1500" b="1">
                <a:solidFill>
                  <a:srgbClr val="B6463A"/>
                </a:solidFill>
              </a:defRPr>
            </a:lvl4pPr>
            <a:lvl5pPr algn="l">
              <a:defRPr sz="1500" b="1">
                <a:solidFill>
                  <a:srgbClr val="B6463A"/>
                </a:solidFill>
              </a:defRPr>
            </a:lvl5pPr>
            <a:lvl6pPr algn="l">
              <a:defRPr sz="1500" b="1">
                <a:solidFill>
                  <a:srgbClr val="B6463A"/>
                </a:solidFill>
              </a:defRPr>
            </a:lvl6pPr>
            <a:lvl7pPr algn="l">
              <a:defRPr sz="1500" b="1">
                <a:solidFill>
                  <a:srgbClr val="B6463A"/>
                </a:solidFill>
              </a:defRPr>
            </a:lvl7pPr>
            <a:lvl8pPr algn="l">
              <a:defRPr sz="1500" b="1">
                <a:solidFill>
                  <a:srgbClr val="B6463A"/>
                </a:solidFill>
              </a:defRPr>
            </a:lvl8pPr>
            <a:lvl9pPr algn="l">
              <a:defRPr sz="1500" b="1">
                <a:solidFill>
                  <a:srgbClr val="B6463A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B6463A"/>
                </a:solidFill>
              </a:defRPr>
            </a:pPr>
            <a:r>
              <a:rPr sz="1500" b="1">
                <a:solidFill>
                  <a:srgbClr val="B6463A"/>
                </a:solidFill>
              </a:rPr>
              <a:t>3 OF 18 COMPLETE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EB7DFE-5693-4627-8640-71A3EF1B5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771775"/>
            <a:ext cx="4953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Fifteen declared goals remain blocking until their recorded acceptance is complete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0E23D9-E1EC-4553-9461-08954C245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09950"/>
            <a:ext cx="10344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D8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012A4E-30A8-443B-9BB0-DFAB4154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100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17242E"/>
                </a:solidFill>
              </a:defRPr>
            </a:defPPr>
            <a:lvl1pPr algn="l">
              <a:defRPr sz="1350" b="1">
                <a:solidFill>
                  <a:srgbClr val="17242E"/>
                </a:solidFill>
              </a:defRPr>
            </a:lvl1pPr>
            <a:lvl2pPr algn="l">
              <a:defRPr sz="1350" b="1">
                <a:solidFill>
                  <a:srgbClr val="17242E"/>
                </a:solidFill>
              </a:defRPr>
            </a:lvl2pPr>
            <a:lvl3pPr algn="l">
              <a:defRPr sz="1350" b="1">
                <a:solidFill>
                  <a:srgbClr val="17242E"/>
                </a:solidFill>
              </a:defRPr>
            </a:lvl3pPr>
            <a:lvl4pPr algn="l">
              <a:defRPr sz="1350" b="1">
                <a:solidFill>
                  <a:srgbClr val="17242E"/>
                </a:solidFill>
              </a:defRPr>
            </a:lvl4pPr>
            <a:lvl5pPr algn="l">
              <a:defRPr sz="1350" b="1">
                <a:solidFill>
                  <a:srgbClr val="17242E"/>
                </a:solidFill>
              </a:defRPr>
            </a:lvl5pPr>
            <a:lvl6pPr algn="l">
              <a:defRPr sz="1350" b="1">
                <a:solidFill>
                  <a:srgbClr val="17242E"/>
                </a:solidFill>
              </a:defRPr>
            </a:lvl6pPr>
            <a:lvl7pPr algn="l">
              <a:defRPr sz="1350" b="1">
                <a:solidFill>
                  <a:srgbClr val="17242E"/>
                </a:solidFill>
              </a:defRPr>
            </a:lvl7pPr>
            <a:lvl8pPr algn="l">
              <a:defRPr sz="1350" b="1">
                <a:solidFill>
                  <a:srgbClr val="17242E"/>
                </a:solidFill>
              </a:defRPr>
            </a:lvl8pPr>
            <a:lvl9pPr algn="l">
              <a:defRPr sz="135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17242E"/>
                </a:solidFill>
              </a:defRPr>
            </a:pPr>
            <a:r>
              <a:rPr sz="1350" b="1">
                <a:solidFill>
                  <a:srgbClr val="17242E"/>
                </a:solidFill>
              </a:rPr>
              <a:t>Milestone issues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3DBD2F-145A-474B-8CB1-40C681A1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7909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B6463A"/>
                </a:solidFill>
              </a:defRPr>
            </a:defPPr>
            <a:lvl1pPr algn="l">
              <a:defRPr sz="1500" b="1">
                <a:solidFill>
                  <a:srgbClr val="B6463A"/>
                </a:solidFill>
              </a:defRPr>
            </a:lvl1pPr>
            <a:lvl2pPr algn="l">
              <a:defRPr sz="1500" b="1">
                <a:solidFill>
                  <a:srgbClr val="B6463A"/>
                </a:solidFill>
              </a:defRPr>
            </a:lvl2pPr>
            <a:lvl3pPr algn="l">
              <a:defRPr sz="1500" b="1">
                <a:solidFill>
                  <a:srgbClr val="B6463A"/>
                </a:solidFill>
              </a:defRPr>
            </a:lvl3pPr>
            <a:lvl4pPr algn="l">
              <a:defRPr sz="1500" b="1">
                <a:solidFill>
                  <a:srgbClr val="B6463A"/>
                </a:solidFill>
              </a:defRPr>
            </a:lvl4pPr>
            <a:lvl5pPr algn="l">
              <a:defRPr sz="1500" b="1">
                <a:solidFill>
                  <a:srgbClr val="B6463A"/>
                </a:solidFill>
              </a:defRPr>
            </a:lvl5pPr>
            <a:lvl6pPr algn="l">
              <a:defRPr sz="1500" b="1">
                <a:solidFill>
                  <a:srgbClr val="B6463A"/>
                </a:solidFill>
              </a:defRPr>
            </a:lvl6pPr>
            <a:lvl7pPr algn="l">
              <a:defRPr sz="1500" b="1">
                <a:solidFill>
                  <a:srgbClr val="B6463A"/>
                </a:solidFill>
              </a:defRPr>
            </a:lvl7pPr>
            <a:lvl8pPr algn="l">
              <a:defRPr sz="1500" b="1">
                <a:solidFill>
                  <a:srgbClr val="B6463A"/>
                </a:solidFill>
              </a:defRPr>
            </a:lvl8pPr>
            <a:lvl9pPr algn="l">
              <a:defRPr sz="1500" b="1">
                <a:solidFill>
                  <a:srgbClr val="B6463A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B6463A"/>
                </a:solidFill>
              </a:defRPr>
            </a:pPr>
            <a:r>
              <a:rPr sz="1500" b="1">
                <a:solidFill>
                  <a:srgbClr val="B6463A"/>
                </a:solidFill>
              </a:rPr>
              <a:t>0 OF 13 CLOSED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41FD26-724A-4577-928E-8578E1349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781425"/>
            <a:ext cx="4953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Every issue in GitHub milestone 1.3.1 remains open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866E9E-09FD-4DF1-AC88-1E69BB79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19600"/>
            <a:ext cx="10344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D8D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FA480F-683E-4F90-BA0D-0EB0E07A4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196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17242E"/>
                </a:solidFill>
              </a:defRPr>
            </a:defPPr>
            <a:lvl1pPr algn="l">
              <a:defRPr sz="1350" b="1">
                <a:solidFill>
                  <a:srgbClr val="17242E"/>
                </a:solidFill>
              </a:defRPr>
            </a:lvl1pPr>
            <a:lvl2pPr algn="l">
              <a:defRPr sz="1350" b="1">
                <a:solidFill>
                  <a:srgbClr val="17242E"/>
                </a:solidFill>
              </a:defRPr>
            </a:lvl2pPr>
            <a:lvl3pPr algn="l">
              <a:defRPr sz="1350" b="1">
                <a:solidFill>
                  <a:srgbClr val="17242E"/>
                </a:solidFill>
              </a:defRPr>
            </a:lvl3pPr>
            <a:lvl4pPr algn="l">
              <a:defRPr sz="1350" b="1">
                <a:solidFill>
                  <a:srgbClr val="17242E"/>
                </a:solidFill>
              </a:defRPr>
            </a:lvl4pPr>
            <a:lvl5pPr algn="l">
              <a:defRPr sz="1350" b="1">
                <a:solidFill>
                  <a:srgbClr val="17242E"/>
                </a:solidFill>
              </a:defRPr>
            </a:lvl5pPr>
            <a:lvl6pPr algn="l">
              <a:defRPr sz="1350" b="1">
                <a:solidFill>
                  <a:srgbClr val="17242E"/>
                </a:solidFill>
              </a:defRPr>
            </a:lvl6pPr>
            <a:lvl7pPr algn="l">
              <a:defRPr sz="1350" b="1">
                <a:solidFill>
                  <a:srgbClr val="17242E"/>
                </a:solidFill>
              </a:defRPr>
            </a:lvl7pPr>
            <a:lvl8pPr algn="l">
              <a:defRPr sz="1350" b="1">
                <a:solidFill>
                  <a:srgbClr val="17242E"/>
                </a:solidFill>
              </a:defRPr>
            </a:lvl8pPr>
            <a:lvl9pPr algn="l">
              <a:defRPr sz="135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17242E"/>
                </a:solidFill>
              </a:defRPr>
            </a:pPr>
            <a:r>
              <a:rPr sz="1350" b="1">
                <a:solidFill>
                  <a:srgbClr val="17242E"/>
                </a:solidFill>
              </a:rPr>
              <a:t>Contribution sweep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CB87EC-649E-4DD3-B944-A3B55D237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800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B6463A"/>
                </a:solidFill>
              </a:defRPr>
            </a:defPPr>
            <a:lvl1pPr algn="l">
              <a:defRPr sz="1500" b="1">
                <a:solidFill>
                  <a:srgbClr val="B6463A"/>
                </a:solidFill>
              </a:defRPr>
            </a:lvl1pPr>
            <a:lvl2pPr algn="l">
              <a:defRPr sz="1500" b="1">
                <a:solidFill>
                  <a:srgbClr val="B6463A"/>
                </a:solidFill>
              </a:defRPr>
            </a:lvl2pPr>
            <a:lvl3pPr algn="l">
              <a:defRPr sz="1500" b="1">
                <a:solidFill>
                  <a:srgbClr val="B6463A"/>
                </a:solidFill>
              </a:defRPr>
            </a:lvl3pPr>
            <a:lvl4pPr algn="l">
              <a:defRPr sz="1500" b="1">
                <a:solidFill>
                  <a:srgbClr val="B6463A"/>
                </a:solidFill>
              </a:defRPr>
            </a:lvl4pPr>
            <a:lvl5pPr algn="l">
              <a:defRPr sz="1500" b="1">
                <a:solidFill>
                  <a:srgbClr val="B6463A"/>
                </a:solidFill>
              </a:defRPr>
            </a:lvl5pPr>
            <a:lvl6pPr algn="l">
              <a:defRPr sz="1500" b="1">
                <a:solidFill>
                  <a:srgbClr val="B6463A"/>
                </a:solidFill>
              </a:defRPr>
            </a:lvl6pPr>
            <a:lvl7pPr algn="l">
              <a:defRPr sz="1500" b="1">
                <a:solidFill>
                  <a:srgbClr val="B6463A"/>
                </a:solidFill>
              </a:defRPr>
            </a:lvl7pPr>
            <a:lvl8pPr algn="l">
              <a:defRPr sz="1500" b="1">
                <a:solidFill>
                  <a:srgbClr val="B6463A"/>
                </a:solidFill>
              </a:defRPr>
            </a:lvl8pPr>
            <a:lvl9pPr algn="l">
              <a:defRPr sz="1500" b="1">
                <a:solidFill>
                  <a:srgbClr val="B6463A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B6463A"/>
                </a:solidFill>
              </a:defRPr>
            </a:pPr>
            <a:r>
              <a:rPr sz="1500" b="1">
                <a:solidFill>
                  <a:srgbClr val="B6463A"/>
                </a:solidFill>
              </a:rPr>
              <a:t>NOT READY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AEAB7F-91B5-4379-BFB2-3823392A6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791075"/>
            <a:ext cx="4953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Unresolved issue and branch dispositions remain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DDD0E0-1E8D-4A40-A97A-5A1ED293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29250"/>
            <a:ext cx="10344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D8DE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EEAC3D-875E-4A54-8A4A-24D5E7978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867400"/>
            <a:ext cx="971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1">
                <a:solidFill>
                  <a:srgbClr val="17242E"/>
                </a:solidFill>
              </a:defRPr>
            </a:defPPr>
            <a:lvl1pPr algn="ctr">
              <a:defRPr sz="1500" b="1">
                <a:solidFill>
                  <a:srgbClr val="17242E"/>
                </a:solidFill>
              </a:defRPr>
            </a:lvl1pPr>
            <a:lvl2pPr algn="ctr">
              <a:defRPr sz="1500" b="1">
                <a:solidFill>
                  <a:srgbClr val="17242E"/>
                </a:solidFill>
              </a:defRPr>
            </a:lvl2pPr>
            <a:lvl3pPr algn="ctr">
              <a:defRPr sz="1500" b="1">
                <a:solidFill>
                  <a:srgbClr val="17242E"/>
                </a:solidFill>
              </a:defRPr>
            </a:lvl3pPr>
            <a:lvl4pPr algn="ctr">
              <a:defRPr sz="1500" b="1">
                <a:solidFill>
                  <a:srgbClr val="17242E"/>
                </a:solidFill>
              </a:defRPr>
            </a:lvl4pPr>
            <a:lvl5pPr algn="ctr">
              <a:defRPr sz="1500" b="1">
                <a:solidFill>
                  <a:srgbClr val="17242E"/>
                </a:solidFill>
              </a:defRPr>
            </a:lvl5pPr>
            <a:lvl6pPr algn="ctr">
              <a:defRPr sz="1500" b="1">
                <a:solidFill>
                  <a:srgbClr val="17242E"/>
                </a:solidFill>
              </a:defRPr>
            </a:lvl6pPr>
            <a:lvl7pPr algn="ctr">
              <a:defRPr sz="1500" b="1">
                <a:solidFill>
                  <a:srgbClr val="17242E"/>
                </a:solidFill>
              </a:defRPr>
            </a:lvl7pPr>
            <a:lvl8pPr algn="ctr">
              <a:defRPr sz="1500" b="1">
                <a:solidFill>
                  <a:srgbClr val="17242E"/>
                </a:solidFill>
              </a:defRPr>
            </a:lvl8pPr>
            <a:lvl9pPr algn="ctr">
              <a:defRPr sz="150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17242E"/>
                </a:solidFill>
              </a:defRPr>
            </a:pPr>
            <a:r>
              <a:rPr sz="1500" b="1">
                <a:solidFill>
                  <a:srgbClr val="17242E"/>
                </a:solidFill>
              </a:rPr>
              <a:t>Exact-main success also closes the symposium documentation and release-deck goals. Fifteen roadmap goals remain open.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E08A7E-BEB4-4732-9C2F-A3A447E8D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00" b="0">
                <a:solidFill>
                  <a:srgbClr val="536675"/>
                </a:solidFill>
              </a:defRPr>
            </a:defPPr>
            <a:lvl1pPr algn="l">
              <a:defRPr sz="900" b="0">
                <a:solidFill>
                  <a:srgbClr val="536675"/>
                </a:solidFill>
              </a:defRPr>
            </a:lvl1pPr>
            <a:lvl2pPr algn="l">
              <a:defRPr sz="900" b="0">
                <a:solidFill>
                  <a:srgbClr val="536675"/>
                </a:solidFill>
              </a:defRPr>
            </a:lvl2pPr>
            <a:lvl3pPr algn="l">
              <a:defRPr sz="900" b="0">
                <a:solidFill>
                  <a:srgbClr val="536675"/>
                </a:solidFill>
              </a:defRPr>
            </a:lvl3pPr>
            <a:lvl4pPr algn="l">
              <a:defRPr sz="900" b="0">
                <a:solidFill>
                  <a:srgbClr val="536675"/>
                </a:solidFill>
              </a:defRPr>
            </a:lvl4pPr>
            <a:lvl5pPr algn="l">
              <a:defRPr sz="900" b="0">
                <a:solidFill>
                  <a:srgbClr val="536675"/>
                </a:solidFill>
              </a:defRPr>
            </a:lvl5pPr>
            <a:lvl6pPr algn="l">
              <a:defRPr sz="900" b="0">
                <a:solidFill>
                  <a:srgbClr val="536675"/>
                </a:solidFill>
              </a:defRPr>
            </a:lvl6pPr>
            <a:lvl7pPr algn="l">
              <a:defRPr sz="900" b="0">
                <a:solidFill>
                  <a:srgbClr val="536675"/>
                </a:solidFill>
              </a:defRPr>
            </a:lvl7pPr>
            <a:lvl8pPr algn="l">
              <a:defRPr sz="900" b="0">
                <a:solidFill>
                  <a:srgbClr val="536675"/>
                </a:solidFill>
              </a:defRPr>
            </a:lvl8pPr>
            <a:lvl9pPr algn="l">
              <a:defRPr sz="90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36675"/>
                </a:solidFill>
              </a:defRPr>
            </a:pPr>
            <a:r>
              <a:rPr sz="900" b="0">
                <a:solidFill>
                  <a:srgbClr val="536675"/>
                </a:solidFill>
              </a:rPr>
              <a:t>Literate AI 1.3.1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04DDAD-42F9-4300-BA09-7418C7811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>
                <a:solidFill>
                  <a:srgbClr val="536675"/>
                </a:solidFill>
              </a:defRPr>
            </a:defPPr>
            <a:lvl1pPr algn="r">
              <a:defRPr sz="900" b="1">
                <a:solidFill>
                  <a:srgbClr val="536675"/>
                </a:solidFill>
              </a:defRPr>
            </a:lvl1pPr>
            <a:lvl2pPr algn="r">
              <a:defRPr sz="900" b="1">
                <a:solidFill>
                  <a:srgbClr val="536675"/>
                </a:solidFill>
              </a:defRPr>
            </a:lvl2pPr>
            <a:lvl3pPr algn="r">
              <a:defRPr sz="900" b="1">
                <a:solidFill>
                  <a:srgbClr val="536675"/>
                </a:solidFill>
              </a:defRPr>
            </a:lvl3pPr>
            <a:lvl4pPr algn="r">
              <a:defRPr sz="900" b="1">
                <a:solidFill>
                  <a:srgbClr val="536675"/>
                </a:solidFill>
              </a:defRPr>
            </a:lvl4pPr>
            <a:lvl5pPr algn="r">
              <a:defRPr sz="900" b="1">
                <a:solidFill>
                  <a:srgbClr val="536675"/>
                </a:solidFill>
              </a:defRPr>
            </a:lvl5pPr>
            <a:lvl6pPr algn="r">
              <a:defRPr sz="900" b="1">
                <a:solidFill>
                  <a:srgbClr val="536675"/>
                </a:solidFill>
              </a:defRPr>
            </a:lvl6pPr>
            <a:lvl7pPr algn="r">
              <a:defRPr sz="900" b="1">
                <a:solidFill>
                  <a:srgbClr val="536675"/>
                </a:solidFill>
              </a:defRPr>
            </a:lvl7pPr>
            <a:lvl8pPr algn="r">
              <a:defRPr sz="900" b="1">
                <a:solidFill>
                  <a:srgbClr val="536675"/>
                </a:solidFill>
              </a:defRPr>
            </a:lvl8pPr>
            <a:lvl9pPr algn="r">
              <a:defRPr sz="900" b="1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r">
              <a:defRPr sz="900" b="1">
                <a:solidFill>
                  <a:srgbClr val="536675"/>
                </a:solidFill>
              </a:defRPr>
            </a:pPr>
            <a:r>
              <a:rPr sz="900" b="1">
                <a:solidFill>
                  <a:srgbClr val="536675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649519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41015D-C55B-4F5E-A7E1-87208DBB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7B267"/>
                </a:solidFill>
              </a:defRPr>
            </a:defPPr>
            <a:lvl1pPr algn="l">
              <a:defRPr sz="1050" b="1">
                <a:solidFill>
                  <a:srgbClr val="F7B267"/>
                </a:solidFill>
              </a:defRPr>
            </a:lvl1pPr>
            <a:lvl2pPr algn="l">
              <a:defRPr sz="1050" b="1">
                <a:solidFill>
                  <a:srgbClr val="F7B267"/>
                </a:solidFill>
              </a:defRPr>
            </a:lvl2pPr>
            <a:lvl3pPr algn="l">
              <a:defRPr sz="1050" b="1">
                <a:solidFill>
                  <a:srgbClr val="F7B267"/>
                </a:solidFill>
              </a:defRPr>
            </a:lvl3pPr>
            <a:lvl4pPr algn="l">
              <a:defRPr sz="1050" b="1">
                <a:solidFill>
                  <a:srgbClr val="F7B267"/>
                </a:solidFill>
              </a:defRPr>
            </a:lvl4pPr>
            <a:lvl5pPr algn="l">
              <a:defRPr sz="1050" b="1">
                <a:solidFill>
                  <a:srgbClr val="F7B267"/>
                </a:solidFill>
              </a:defRPr>
            </a:lvl5pPr>
            <a:lvl6pPr algn="l">
              <a:defRPr sz="1050" b="1">
                <a:solidFill>
                  <a:srgbClr val="F7B267"/>
                </a:solidFill>
              </a:defRPr>
            </a:lvl6pPr>
            <a:lvl7pPr algn="l">
              <a:defRPr sz="1050" b="1">
                <a:solidFill>
                  <a:srgbClr val="F7B267"/>
                </a:solidFill>
              </a:defRPr>
            </a:lvl7pPr>
            <a:lvl8pPr algn="l">
              <a:defRPr sz="1050" b="1">
                <a:solidFill>
                  <a:srgbClr val="F7B267"/>
                </a:solidFill>
              </a:defRPr>
            </a:lvl8pPr>
            <a:lvl9pPr algn="l">
              <a:defRPr sz="1050" b="1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F7B267"/>
                </a:solidFill>
              </a:defRPr>
            </a:pPr>
            <a:r>
              <a:rPr sz="1050" b="1">
                <a:solidFill>
                  <a:srgbClr val="F7B267"/>
                </a:solidFill>
              </a:rPr>
              <a:t>DELIVERY OUTLOOK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F5295-3AAF-42AA-A7CA-20C15D62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</a:defRPr>
            </a:defPPr>
            <a:lvl1pPr algn="l">
              <a:defRPr sz="2550" b="1">
                <a:solidFill>
                  <a:srgbClr val="FFFFFF"/>
                </a:solidFill>
              </a:defRPr>
            </a:lvl1pPr>
            <a:lvl2pPr algn="l">
              <a:defRPr sz="2550" b="1">
                <a:solidFill>
                  <a:srgbClr val="FFFFFF"/>
                </a:solidFill>
              </a:defRPr>
            </a:lvl2pPr>
            <a:lvl3pPr algn="l">
              <a:defRPr sz="2550" b="1">
                <a:solidFill>
                  <a:srgbClr val="FFFFFF"/>
                </a:solidFill>
              </a:defRPr>
            </a:lvl3pPr>
            <a:lvl4pPr algn="l">
              <a:defRPr sz="2550" b="1">
                <a:solidFill>
                  <a:srgbClr val="FFFFFF"/>
                </a:solidFill>
              </a:defRPr>
            </a:lvl4pPr>
            <a:lvl5pPr algn="l">
              <a:defRPr sz="2550" b="1">
                <a:solidFill>
                  <a:srgbClr val="FFFFFF"/>
                </a:solidFill>
              </a:defRPr>
            </a:lvl5pPr>
            <a:lvl6pPr algn="l">
              <a:defRPr sz="2550" b="1">
                <a:solidFill>
                  <a:srgbClr val="FFFFFF"/>
                </a:solidFill>
              </a:defRPr>
            </a:lvl6pPr>
            <a:lvl7pPr algn="l">
              <a:defRPr sz="2550" b="1">
                <a:solidFill>
                  <a:srgbClr val="FFFFFF"/>
                </a:solidFill>
              </a:defRPr>
            </a:lvl7pPr>
            <a:lvl8pPr algn="l">
              <a:defRPr sz="2550" b="1">
                <a:solidFill>
                  <a:srgbClr val="FFFFFF"/>
                </a:solidFill>
              </a:defRPr>
            </a:lvl8pPr>
            <a:lvl9pPr algn="l">
              <a:defRPr sz="255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ETA for a compliant 1.3.1 release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9E34B7-EB66-4C31-BC31-8E722759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19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B6463A"/>
                </a:solidFill>
              </a:defRPr>
            </a:defPPr>
            <a:lvl1pPr algn="l">
              <a:defRPr sz="2100" b="1">
                <a:solidFill>
                  <a:srgbClr val="B6463A"/>
                </a:solidFill>
              </a:defRPr>
            </a:lvl1pPr>
            <a:lvl2pPr algn="l">
              <a:defRPr sz="2100" b="1">
                <a:solidFill>
                  <a:srgbClr val="B6463A"/>
                </a:solidFill>
              </a:defRPr>
            </a:lvl2pPr>
            <a:lvl3pPr algn="l">
              <a:defRPr sz="2100" b="1">
                <a:solidFill>
                  <a:srgbClr val="B6463A"/>
                </a:solidFill>
              </a:defRPr>
            </a:lvl3pPr>
            <a:lvl4pPr algn="l">
              <a:defRPr sz="2100" b="1">
                <a:solidFill>
                  <a:srgbClr val="B6463A"/>
                </a:solidFill>
              </a:defRPr>
            </a:lvl4pPr>
            <a:lvl5pPr algn="l">
              <a:defRPr sz="2100" b="1">
                <a:solidFill>
                  <a:srgbClr val="B6463A"/>
                </a:solidFill>
              </a:defRPr>
            </a:lvl5pPr>
            <a:lvl6pPr algn="l">
              <a:defRPr sz="2100" b="1">
                <a:solidFill>
                  <a:srgbClr val="B6463A"/>
                </a:solidFill>
              </a:defRPr>
            </a:lvl6pPr>
            <a:lvl7pPr algn="l">
              <a:defRPr sz="2100" b="1">
                <a:solidFill>
                  <a:srgbClr val="B6463A"/>
                </a:solidFill>
              </a:defRPr>
            </a:lvl7pPr>
            <a:lvl8pPr algn="l">
              <a:defRPr sz="2100" b="1">
                <a:solidFill>
                  <a:srgbClr val="B6463A"/>
                </a:solidFill>
              </a:defRPr>
            </a:lvl8pPr>
            <a:lvl9pPr algn="l">
              <a:defRPr sz="2100" b="1">
                <a:solidFill>
                  <a:srgbClr val="B6463A"/>
                </a:solidFill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B6463A"/>
                </a:solidFill>
              </a:defRPr>
            </a:pPr>
            <a:r>
              <a:rPr sz="2100" b="1">
                <a:solidFill>
                  <a:srgbClr val="B6463A"/>
                </a:solidFill>
              </a:rPr>
              <a:t>27 OCT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488E44-5009-4056-891C-6F5F40661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717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</a:defRPr>
            </a:defPPr>
            <a:lvl1pPr algn="l">
              <a:defRPr sz="1500" b="1">
                <a:solidFill>
                  <a:srgbClr val="FFFFFF"/>
                </a:solidFill>
              </a:defRPr>
            </a:lvl1pPr>
            <a:lvl2pPr algn="l">
              <a:defRPr sz="1500" b="1">
                <a:solidFill>
                  <a:srgbClr val="FFFFFF"/>
                </a:solidFill>
              </a:defRPr>
            </a:lvl2pPr>
            <a:lvl3pPr algn="l">
              <a:defRPr sz="1500" b="1">
                <a:solidFill>
                  <a:srgbClr val="FFFFFF"/>
                </a:solidFill>
              </a:defRPr>
            </a:lvl3pPr>
            <a:lvl4pPr algn="l">
              <a:defRPr sz="1500" b="1">
                <a:solidFill>
                  <a:srgbClr val="FFFFFF"/>
                </a:solidFill>
              </a:defRPr>
            </a:lvl4pPr>
            <a:lvl5pPr algn="l">
              <a:defRPr sz="1500" b="1">
                <a:solidFill>
                  <a:srgbClr val="FFFFFF"/>
                </a:solidFill>
              </a:defRPr>
            </a:lvl5pPr>
            <a:lvl6pPr algn="l">
              <a:defRPr sz="1500" b="1">
                <a:solidFill>
                  <a:srgbClr val="FFFFFF"/>
                </a:solidFill>
              </a:defRPr>
            </a:lvl6pPr>
            <a:lvl7pPr algn="l">
              <a:defRPr sz="1500" b="1">
                <a:solidFill>
                  <a:srgbClr val="FFFFFF"/>
                </a:solidFill>
              </a:defRPr>
            </a:lvl7pPr>
            <a:lvl8pPr algn="l">
              <a:defRPr sz="1500" b="1">
                <a:solidFill>
                  <a:srgbClr val="FFFFFF"/>
                </a:solidFill>
              </a:defRPr>
            </a:lvl8pPr>
            <a:lvl9pPr algn="l">
              <a:defRPr sz="150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Business deadline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A3A0AC-F6A7-453E-8CD0-6DC87C664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28950"/>
            <a:ext cx="2667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D7E0E8"/>
                </a:solidFill>
              </a:defRPr>
            </a:defPPr>
            <a:lvl1pPr algn="l">
              <a:defRPr sz="1350" b="0">
                <a:solidFill>
                  <a:srgbClr val="D7E0E8"/>
                </a:solidFill>
              </a:defRPr>
            </a:lvl1pPr>
            <a:lvl2pPr algn="l">
              <a:defRPr sz="1350" b="0">
                <a:solidFill>
                  <a:srgbClr val="D7E0E8"/>
                </a:solidFill>
              </a:defRPr>
            </a:lvl2pPr>
            <a:lvl3pPr algn="l">
              <a:defRPr sz="1350" b="0">
                <a:solidFill>
                  <a:srgbClr val="D7E0E8"/>
                </a:solidFill>
              </a:defRPr>
            </a:lvl3pPr>
            <a:lvl4pPr algn="l">
              <a:defRPr sz="1350" b="0">
                <a:solidFill>
                  <a:srgbClr val="D7E0E8"/>
                </a:solidFill>
              </a:defRPr>
            </a:lvl4pPr>
            <a:lvl5pPr algn="l">
              <a:defRPr sz="1350" b="0">
                <a:solidFill>
                  <a:srgbClr val="D7E0E8"/>
                </a:solidFill>
              </a:defRPr>
            </a:lvl5pPr>
            <a:lvl6pPr algn="l">
              <a:defRPr sz="1350" b="0">
                <a:solidFill>
                  <a:srgbClr val="D7E0E8"/>
                </a:solidFill>
              </a:defRPr>
            </a:lvl6pPr>
            <a:lvl7pPr algn="l">
              <a:defRPr sz="1350" b="0">
                <a:solidFill>
                  <a:srgbClr val="D7E0E8"/>
                </a:solidFill>
              </a:defRPr>
            </a:lvl7pPr>
            <a:lvl8pPr algn="l">
              <a:defRPr sz="1350" b="0">
                <a:solidFill>
                  <a:srgbClr val="D7E0E8"/>
                </a:solidFill>
              </a:defRPr>
            </a:lvl8pPr>
            <a:lvl9pPr algn="l">
              <a:defRPr sz="1350" b="0">
                <a:solidFill>
                  <a:srgbClr val="D7E0E8"/>
                </a:solidFill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0E8"/>
                </a:solidFill>
              </a:defRPr>
            </a:pPr>
            <a:r>
              <a:rPr sz="1350" b="0">
                <a:solidFill>
                  <a:srgbClr val="D7E0E8"/>
                </a:solidFill>
              </a:rPr>
              <a:t>Not supportable under the current release policy while goals and milestone issues remain open.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4B02EC-3ADA-48A9-8D00-4C57076C1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019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F7B267"/>
                </a:solidFill>
              </a:defRPr>
            </a:defPPr>
            <a:lvl1pPr algn="l">
              <a:defRPr sz="2100" b="1">
                <a:solidFill>
                  <a:srgbClr val="F7B267"/>
                </a:solidFill>
              </a:defRPr>
            </a:lvl1pPr>
            <a:lvl2pPr algn="l">
              <a:defRPr sz="2100" b="1">
                <a:solidFill>
                  <a:srgbClr val="F7B267"/>
                </a:solidFill>
              </a:defRPr>
            </a:lvl2pPr>
            <a:lvl3pPr algn="l">
              <a:defRPr sz="2100" b="1">
                <a:solidFill>
                  <a:srgbClr val="F7B267"/>
                </a:solidFill>
              </a:defRPr>
            </a:lvl3pPr>
            <a:lvl4pPr algn="l">
              <a:defRPr sz="2100" b="1">
                <a:solidFill>
                  <a:srgbClr val="F7B267"/>
                </a:solidFill>
              </a:defRPr>
            </a:lvl4pPr>
            <a:lvl5pPr algn="l">
              <a:defRPr sz="2100" b="1">
                <a:solidFill>
                  <a:srgbClr val="F7B267"/>
                </a:solidFill>
              </a:defRPr>
            </a:lvl5pPr>
            <a:lvl6pPr algn="l">
              <a:defRPr sz="2100" b="1">
                <a:solidFill>
                  <a:srgbClr val="F7B267"/>
                </a:solidFill>
              </a:defRPr>
            </a:lvl6pPr>
            <a:lvl7pPr algn="l">
              <a:defRPr sz="2100" b="1">
                <a:solidFill>
                  <a:srgbClr val="F7B267"/>
                </a:solidFill>
              </a:defRPr>
            </a:lvl7pPr>
            <a:lvl8pPr algn="l">
              <a:defRPr sz="2100" b="1">
                <a:solidFill>
                  <a:srgbClr val="F7B267"/>
                </a:solidFill>
              </a:defRPr>
            </a:lvl8pPr>
            <a:lvl9pPr algn="l">
              <a:defRPr sz="2100" b="1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F7B267"/>
                </a:solidFill>
              </a:defRPr>
            </a:pPr>
            <a:r>
              <a:rPr sz="2100" b="1">
                <a:solidFill>
                  <a:srgbClr val="F7B267"/>
                </a:solidFill>
              </a:rPr>
              <a:t>28 OCT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D379F8-DCB9-4708-8ABC-E67657439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5717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</a:defRPr>
            </a:defPPr>
            <a:lvl1pPr algn="l">
              <a:defRPr sz="1500" b="1">
                <a:solidFill>
                  <a:srgbClr val="FFFFFF"/>
                </a:solidFill>
              </a:defRPr>
            </a:lvl1pPr>
            <a:lvl2pPr algn="l">
              <a:defRPr sz="1500" b="1">
                <a:solidFill>
                  <a:srgbClr val="FFFFFF"/>
                </a:solidFill>
              </a:defRPr>
            </a:lvl2pPr>
            <a:lvl3pPr algn="l">
              <a:defRPr sz="1500" b="1">
                <a:solidFill>
                  <a:srgbClr val="FFFFFF"/>
                </a:solidFill>
              </a:defRPr>
            </a:lvl3pPr>
            <a:lvl4pPr algn="l">
              <a:defRPr sz="1500" b="1">
                <a:solidFill>
                  <a:srgbClr val="FFFFFF"/>
                </a:solidFill>
              </a:defRPr>
            </a:lvl4pPr>
            <a:lvl5pPr algn="l">
              <a:defRPr sz="1500" b="1">
                <a:solidFill>
                  <a:srgbClr val="FFFFFF"/>
                </a:solidFill>
              </a:defRPr>
            </a:lvl5pPr>
            <a:lvl6pPr algn="l">
              <a:defRPr sz="1500" b="1">
                <a:solidFill>
                  <a:srgbClr val="FFFFFF"/>
                </a:solidFill>
              </a:defRPr>
            </a:lvl6pPr>
            <a:lvl7pPr algn="l">
              <a:defRPr sz="1500" b="1">
                <a:solidFill>
                  <a:srgbClr val="FFFFFF"/>
                </a:solidFill>
              </a:defRPr>
            </a:lvl7pPr>
            <a:lvl8pPr algn="l">
              <a:defRPr sz="1500" b="1">
                <a:solidFill>
                  <a:srgbClr val="FFFFFF"/>
                </a:solidFill>
              </a:defRPr>
            </a:lvl8pPr>
            <a:lvl9pPr algn="l">
              <a:defRPr sz="150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Best case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720CE5-B134-4EA3-BD0D-9C0761CE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028950"/>
            <a:ext cx="285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D7E0E8"/>
                </a:solidFill>
              </a:defRPr>
            </a:defPPr>
            <a:lvl1pPr algn="l">
              <a:defRPr sz="1350" b="0">
                <a:solidFill>
                  <a:srgbClr val="D7E0E8"/>
                </a:solidFill>
              </a:defRPr>
            </a:lvl1pPr>
            <a:lvl2pPr algn="l">
              <a:defRPr sz="1350" b="0">
                <a:solidFill>
                  <a:srgbClr val="D7E0E8"/>
                </a:solidFill>
              </a:defRPr>
            </a:lvl2pPr>
            <a:lvl3pPr algn="l">
              <a:defRPr sz="1350" b="0">
                <a:solidFill>
                  <a:srgbClr val="D7E0E8"/>
                </a:solidFill>
              </a:defRPr>
            </a:lvl3pPr>
            <a:lvl4pPr algn="l">
              <a:defRPr sz="1350" b="0">
                <a:solidFill>
                  <a:srgbClr val="D7E0E8"/>
                </a:solidFill>
              </a:defRPr>
            </a:lvl4pPr>
            <a:lvl5pPr algn="l">
              <a:defRPr sz="1350" b="0">
                <a:solidFill>
                  <a:srgbClr val="D7E0E8"/>
                </a:solidFill>
              </a:defRPr>
            </a:lvl5pPr>
            <a:lvl6pPr algn="l">
              <a:defRPr sz="1350" b="0">
                <a:solidFill>
                  <a:srgbClr val="D7E0E8"/>
                </a:solidFill>
              </a:defRPr>
            </a:lvl6pPr>
            <a:lvl7pPr algn="l">
              <a:defRPr sz="1350" b="0">
                <a:solidFill>
                  <a:srgbClr val="D7E0E8"/>
                </a:solidFill>
              </a:defRPr>
            </a:lvl7pPr>
            <a:lvl8pPr algn="l">
              <a:defRPr sz="1350" b="0">
                <a:solidFill>
                  <a:srgbClr val="D7E0E8"/>
                </a:solidFill>
              </a:defRPr>
            </a:lvl8pPr>
            <a:lvl9pPr algn="l">
              <a:defRPr sz="1350" b="0">
                <a:solidFill>
                  <a:srgbClr val="D7E0E8"/>
                </a:solidFill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0E8"/>
                </a:solidFill>
              </a:defRPr>
            </a:pPr>
            <a:r>
              <a:rPr sz="1350" b="0">
                <a:solidFill>
                  <a:srgbClr val="D7E0E8"/>
                </a:solidFill>
              </a:rPr>
              <a:t>Possible only if the fifteen remaining goals close through existing evidence and require no additional implementation or CI restart.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985E43-E45C-439C-8F77-DF7E10B92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19300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2A9D8F"/>
                </a:solidFill>
              </a:defRPr>
            </a:defPPr>
            <a:lvl1pPr algn="l">
              <a:defRPr sz="2100" b="1">
                <a:solidFill>
                  <a:srgbClr val="2A9D8F"/>
                </a:solidFill>
              </a:defRPr>
            </a:lvl1pPr>
            <a:lvl2pPr algn="l">
              <a:defRPr sz="2100" b="1">
                <a:solidFill>
                  <a:srgbClr val="2A9D8F"/>
                </a:solidFill>
              </a:defRPr>
            </a:lvl2pPr>
            <a:lvl3pPr algn="l">
              <a:defRPr sz="2100" b="1">
                <a:solidFill>
                  <a:srgbClr val="2A9D8F"/>
                </a:solidFill>
              </a:defRPr>
            </a:lvl3pPr>
            <a:lvl4pPr algn="l">
              <a:defRPr sz="2100" b="1">
                <a:solidFill>
                  <a:srgbClr val="2A9D8F"/>
                </a:solidFill>
              </a:defRPr>
            </a:lvl4pPr>
            <a:lvl5pPr algn="l">
              <a:defRPr sz="2100" b="1">
                <a:solidFill>
                  <a:srgbClr val="2A9D8F"/>
                </a:solidFill>
              </a:defRPr>
            </a:lvl5pPr>
            <a:lvl6pPr algn="l">
              <a:defRPr sz="2100" b="1">
                <a:solidFill>
                  <a:srgbClr val="2A9D8F"/>
                </a:solidFill>
              </a:defRPr>
            </a:lvl6pPr>
            <a:lvl7pPr algn="l">
              <a:defRPr sz="2100" b="1">
                <a:solidFill>
                  <a:srgbClr val="2A9D8F"/>
                </a:solidFill>
              </a:defRPr>
            </a:lvl7pPr>
            <a:lvl8pPr algn="l">
              <a:defRPr sz="2100" b="1">
                <a:solidFill>
                  <a:srgbClr val="2A9D8F"/>
                </a:solidFill>
              </a:defRPr>
            </a:lvl8pPr>
            <a:lvl9pPr algn="l">
              <a:defRPr sz="2100" b="1">
                <a:solidFill>
                  <a:srgbClr val="2A9D8F"/>
                </a:solidFill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A9D8F"/>
                </a:solidFill>
              </a:defRPr>
            </a:pPr>
            <a:r>
              <a:rPr sz="2100" b="1">
                <a:solidFill>
                  <a:srgbClr val="2A9D8F"/>
                </a:solidFill>
              </a:rPr>
              <a:t>30 OCT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EB7DED-89E1-424B-B4EA-678AAC7DA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5717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</a:defRPr>
            </a:defPPr>
            <a:lvl1pPr algn="l">
              <a:defRPr sz="1500" b="1">
                <a:solidFill>
                  <a:srgbClr val="FFFFFF"/>
                </a:solidFill>
              </a:defRPr>
            </a:lvl1pPr>
            <a:lvl2pPr algn="l">
              <a:defRPr sz="1500" b="1">
                <a:solidFill>
                  <a:srgbClr val="FFFFFF"/>
                </a:solidFill>
              </a:defRPr>
            </a:lvl2pPr>
            <a:lvl3pPr algn="l">
              <a:defRPr sz="1500" b="1">
                <a:solidFill>
                  <a:srgbClr val="FFFFFF"/>
                </a:solidFill>
              </a:defRPr>
            </a:lvl3pPr>
            <a:lvl4pPr algn="l">
              <a:defRPr sz="1500" b="1">
                <a:solidFill>
                  <a:srgbClr val="FFFFFF"/>
                </a:solidFill>
              </a:defRPr>
            </a:lvl4pPr>
            <a:lvl5pPr algn="l">
              <a:defRPr sz="1500" b="1">
                <a:solidFill>
                  <a:srgbClr val="FFFFFF"/>
                </a:solidFill>
              </a:defRPr>
            </a:lvl5pPr>
            <a:lvl6pPr algn="l">
              <a:defRPr sz="1500" b="1">
                <a:solidFill>
                  <a:srgbClr val="FFFFFF"/>
                </a:solidFill>
              </a:defRPr>
            </a:lvl6pPr>
            <a:lvl7pPr algn="l">
              <a:defRPr sz="1500" b="1">
                <a:solidFill>
                  <a:srgbClr val="FFFFFF"/>
                </a:solidFill>
              </a:defRPr>
            </a:lvl7pPr>
            <a:lvl8pPr algn="l">
              <a:defRPr sz="1500" b="1">
                <a:solidFill>
                  <a:srgbClr val="FFFFFF"/>
                </a:solidFill>
              </a:defRPr>
            </a:lvl8pPr>
            <a:lvl9pPr algn="l">
              <a:defRPr sz="150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Working ETA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A425C9-2892-480D-A770-FBC59B06C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02895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D7E0E8"/>
                </a:solidFill>
              </a:defRPr>
            </a:defPPr>
            <a:lvl1pPr algn="l">
              <a:defRPr sz="1350" b="0">
                <a:solidFill>
                  <a:srgbClr val="D7E0E8"/>
                </a:solidFill>
              </a:defRPr>
            </a:lvl1pPr>
            <a:lvl2pPr algn="l">
              <a:defRPr sz="1350" b="0">
                <a:solidFill>
                  <a:srgbClr val="D7E0E8"/>
                </a:solidFill>
              </a:defRPr>
            </a:lvl2pPr>
            <a:lvl3pPr algn="l">
              <a:defRPr sz="1350" b="0">
                <a:solidFill>
                  <a:srgbClr val="D7E0E8"/>
                </a:solidFill>
              </a:defRPr>
            </a:lvl3pPr>
            <a:lvl4pPr algn="l">
              <a:defRPr sz="1350" b="0">
                <a:solidFill>
                  <a:srgbClr val="D7E0E8"/>
                </a:solidFill>
              </a:defRPr>
            </a:lvl4pPr>
            <a:lvl5pPr algn="l">
              <a:defRPr sz="1350" b="0">
                <a:solidFill>
                  <a:srgbClr val="D7E0E8"/>
                </a:solidFill>
              </a:defRPr>
            </a:lvl5pPr>
            <a:lvl6pPr algn="l">
              <a:defRPr sz="1350" b="0">
                <a:solidFill>
                  <a:srgbClr val="D7E0E8"/>
                </a:solidFill>
              </a:defRPr>
            </a:lvl6pPr>
            <a:lvl7pPr algn="l">
              <a:defRPr sz="1350" b="0">
                <a:solidFill>
                  <a:srgbClr val="D7E0E8"/>
                </a:solidFill>
              </a:defRPr>
            </a:lvl7pPr>
            <a:lvl8pPr algn="l">
              <a:defRPr sz="1350" b="0">
                <a:solidFill>
                  <a:srgbClr val="D7E0E8"/>
                </a:solidFill>
              </a:defRPr>
            </a:lvl8pPr>
            <a:lvl9pPr algn="l">
              <a:defRPr sz="1350" b="0">
                <a:solidFill>
                  <a:srgbClr val="D7E0E8"/>
                </a:solidFill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0E8"/>
                </a:solidFill>
              </a:defRPr>
            </a:pPr>
            <a:r>
              <a:rPr sz="1350" b="0">
                <a:solidFill>
                  <a:srgbClr val="D7E0E8"/>
                </a:solidFill>
              </a:rPr>
              <a:t>Friday end of day PT, assuming evidence reconciliation and native qualification complete without a new product defect.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04774A-5269-489D-9E22-21FAE0EFD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53000"/>
            <a:ext cx="9982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2798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22C93C-70A6-4242-A7B5-FC7FF4203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295900"/>
            <a:ext cx="9220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1">
                <a:solidFill>
                  <a:srgbClr val="F7B267"/>
                </a:solidFill>
              </a:defRPr>
            </a:defPPr>
            <a:lvl1pPr algn="ctr">
              <a:defRPr sz="1500" b="1">
                <a:solidFill>
                  <a:srgbClr val="F7B267"/>
                </a:solidFill>
              </a:defRPr>
            </a:lvl1pPr>
            <a:lvl2pPr algn="ctr">
              <a:defRPr sz="1500" b="1">
                <a:solidFill>
                  <a:srgbClr val="F7B267"/>
                </a:solidFill>
              </a:defRPr>
            </a:lvl2pPr>
            <a:lvl3pPr algn="ctr">
              <a:defRPr sz="1500" b="1">
                <a:solidFill>
                  <a:srgbClr val="F7B267"/>
                </a:solidFill>
              </a:defRPr>
            </a:lvl3pPr>
            <a:lvl4pPr algn="ctr">
              <a:defRPr sz="1500" b="1">
                <a:solidFill>
                  <a:srgbClr val="F7B267"/>
                </a:solidFill>
              </a:defRPr>
            </a:lvl4pPr>
            <a:lvl5pPr algn="ctr">
              <a:defRPr sz="1500" b="1">
                <a:solidFill>
                  <a:srgbClr val="F7B267"/>
                </a:solidFill>
              </a:defRPr>
            </a:lvl5pPr>
            <a:lvl6pPr algn="ctr">
              <a:defRPr sz="1500" b="1">
                <a:solidFill>
                  <a:srgbClr val="F7B267"/>
                </a:solidFill>
              </a:defRPr>
            </a:lvl6pPr>
            <a:lvl7pPr algn="ctr">
              <a:defRPr sz="1500" b="1">
                <a:solidFill>
                  <a:srgbClr val="F7B267"/>
                </a:solidFill>
              </a:defRPr>
            </a:lvl7pPr>
            <a:lvl8pPr algn="ctr">
              <a:defRPr sz="1500" b="1">
                <a:solidFill>
                  <a:srgbClr val="F7B267"/>
                </a:solidFill>
              </a:defRPr>
            </a:lvl8pPr>
            <a:lvl9pPr algn="ctr">
              <a:defRPr sz="1500" b="1">
                <a:solidFill>
                  <a:srgbClr val="F7B267"/>
                </a:solidFill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F7B267"/>
                </a:solidFill>
              </a:defRPr>
            </a:pPr>
            <a:r>
              <a:rPr sz="1500" b="1">
                <a:solidFill>
                  <a:srgbClr val="F7B267"/>
                </a:solidFill>
              </a:rPr>
              <a:t>Risk range: 3 November if any open milestone item needs code, review and another exact-main matrix.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347DC3-5641-4B4F-A5B0-BD1655E87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>
                <a:solidFill>
                  <a:srgbClr val="91A5B3"/>
                </a:solidFill>
              </a:defRPr>
            </a:defPPr>
            <a:lvl1pPr algn="r">
              <a:defRPr sz="900" b="1">
                <a:solidFill>
                  <a:srgbClr val="91A5B3"/>
                </a:solidFill>
              </a:defRPr>
            </a:lvl1pPr>
            <a:lvl2pPr algn="r">
              <a:defRPr sz="900" b="1">
                <a:solidFill>
                  <a:srgbClr val="91A5B3"/>
                </a:solidFill>
              </a:defRPr>
            </a:lvl2pPr>
            <a:lvl3pPr algn="r">
              <a:defRPr sz="900" b="1">
                <a:solidFill>
                  <a:srgbClr val="91A5B3"/>
                </a:solidFill>
              </a:defRPr>
            </a:lvl3pPr>
            <a:lvl4pPr algn="r">
              <a:defRPr sz="900" b="1">
                <a:solidFill>
                  <a:srgbClr val="91A5B3"/>
                </a:solidFill>
              </a:defRPr>
            </a:lvl4pPr>
            <a:lvl5pPr algn="r">
              <a:defRPr sz="900" b="1">
                <a:solidFill>
                  <a:srgbClr val="91A5B3"/>
                </a:solidFill>
              </a:defRPr>
            </a:lvl5pPr>
            <a:lvl6pPr algn="r">
              <a:defRPr sz="900" b="1">
                <a:solidFill>
                  <a:srgbClr val="91A5B3"/>
                </a:solidFill>
              </a:defRPr>
            </a:lvl6pPr>
            <a:lvl7pPr algn="r">
              <a:defRPr sz="900" b="1">
                <a:solidFill>
                  <a:srgbClr val="91A5B3"/>
                </a:solidFill>
              </a:defRPr>
            </a:lvl7pPr>
            <a:lvl8pPr algn="r">
              <a:defRPr sz="900" b="1">
                <a:solidFill>
                  <a:srgbClr val="91A5B3"/>
                </a:solidFill>
              </a:defRPr>
            </a:lvl8pPr>
            <a:lvl9pPr algn="r">
              <a:defRPr sz="900" b="1">
                <a:solidFill>
                  <a:srgbClr val="91A5B3"/>
                </a:solidFill>
              </a:defRPr>
            </a:lvl9pPr>
          </a:lstStyle>
          <a:p xmlns:a="http://schemas.openxmlformats.org/drawingml/2006/main">
            <a:pPr algn="r">
              <a:defRPr sz="900" b="1">
                <a:solidFill>
                  <a:srgbClr val="91A5B3"/>
                </a:solidFill>
              </a:defRPr>
            </a:pPr>
            <a:r>
              <a:rPr sz="900" b="1">
                <a:solidFill>
                  <a:srgbClr val="91A5B3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8787970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9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3177B9-ED92-439A-B6B8-6F173204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47C20"/>
                </a:solidFill>
              </a:defRPr>
            </a:defPPr>
            <a:lvl1pPr algn="l">
              <a:defRPr sz="1050" b="1">
                <a:solidFill>
                  <a:srgbClr val="F47C20"/>
                </a:solidFill>
              </a:defRPr>
            </a:lvl1pPr>
            <a:lvl2pPr algn="l">
              <a:defRPr sz="1050" b="1">
                <a:solidFill>
                  <a:srgbClr val="F47C20"/>
                </a:solidFill>
              </a:defRPr>
            </a:lvl2pPr>
            <a:lvl3pPr algn="l">
              <a:defRPr sz="1050" b="1">
                <a:solidFill>
                  <a:srgbClr val="F47C20"/>
                </a:solidFill>
              </a:defRPr>
            </a:lvl3pPr>
            <a:lvl4pPr algn="l">
              <a:defRPr sz="1050" b="1">
                <a:solidFill>
                  <a:srgbClr val="F47C20"/>
                </a:solidFill>
              </a:defRPr>
            </a:lvl4pPr>
            <a:lvl5pPr algn="l">
              <a:defRPr sz="1050" b="1">
                <a:solidFill>
                  <a:srgbClr val="F47C20"/>
                </a:solidFill>
              </a:defRPr>
            </a:lvl5pPr>
            <a:lvl6pPr algn="l">
              <a:defRPr sz="1050" b="1">
                <a:solidFill>
                  <a:srgbClr val="F47C20"/>
                </a:solidFill>
              </a:defRPr>
            </a:lvl6pPr>
            <a:lvl7pPr algn="l">
              <a:defRPr sz="1050" b="1">
                <a:solidFill>
                  <a:srgbClr val="F47C20"/>
                </a:solidFill>
              </a:defRPr>
            </a:lvl7pPr>
            <a:lvl8pPr algn="l">
              <a:defRPr sz="1050" b="1">
                <a:solidFill>
                  <a:srgbClr val="F47C20"/>
                </a:solidFill>
              </a:defRPr>
            </a:lvl8pPr>
            <a:lvl9pPr algn="l">
              <a:defRPr sz="10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F47C20"/>
                </a:solidFill>
              </a:defRPr>
            </a:pPr>
            <a:r>
              <a:rPr sz="1050" b="1">
                <a:solidFill>
                  <a:srgbClr val="F47C20"/>
                </a:solidFill>
              </a:rPr>
              <a:t>NEXT ACTIONS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089E4B-9E25-44DB-8AE2-37F794CF7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550" b="1">
                <a:solidFill>
                  <a:srgbClr val="17242E"/>
                </a:solidFill>
              </a:defRPr>
            </a:defPPr>
            <a:lvl1pPr algn="l">
              <a:defRPr sz="2550" b="1">
                <a:solidFill>
                  <a:srgbClr val="17242E"/>
                </a:solidFill>
              </a:defRPr>
            </a:lvl1pPr>
            <a:lvl2pPr algn="l">
              <a:defRPr sz="2550" b="1">
                <a:solidFill>
                  <a:srgbClr val="17242E"/>
                </a:solidFill>
              </a:defRPr>
            </a:lvl2pPr>
            <a:lvl3pPr algn="l">
              <a:defRPr sz="2550" b="1">
                <a:solidFill>
                  <a:srgbClr val="17242E"/>
                </a:solidFill>
              </a:defRPr>
            </a:lvl3pPr>
            <a:lvl4pPr algn="l">
              <a:defRPr sz="2550" b="1">
                <a:solidFill>
                  <a:srgbClr val="17242E"/>
                </a:solidFill>
              </a:defRPr>
            </a:lvl4pPr>
            <a:lvl5pPr algn="l">
              <a:defRPr sz="2550" b="1">
                <a:solidFill>
                  <a:srgbClr val="17242E"/>
                </a:solidFill>
              </a:defRPr>
            </a:lvl5pPr>
            <a:lvl6pPr algn="l">
              <a:defRPr sz="2550" b="1">
                <a:solidFill>
                  <a:srgbClr val="17242E"/>
                </a:solidFill>
              </a:defRPr>
            </a:lvl6pPr>
            <a:lvl7pPr algn="l">
              <a:defRPr sz="2550" b="1">
                <a:solidFill>
                  <a:srgbClr val="17242E"/>
                </a:solidFill>
              </a:defRPr>
            </a:lvl7pPr>
            <a:lvl8pPr algn="l">
              <a:defRPr sz="2550" b="1">
                <a:solidFill>
                  <a:srgbClr val="17242E"/>
                </a:solidFill>
              </a:defRPr>
            </a:lvl8pPr>
            <a:lvl9pPr algn="l">
              <a:defRPr sz="2550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242E"/>
                </a:solidFill>
              </a:defRPr>
            </a:pPr>
            <a:r>
              <a:rPr sz="2550" b="1">
                <a:solidFill>
                  <a:srgbClr val="17242E"/>
                </a:solidFill>
              </a:rPr>
              <a:t>Critical path to publication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84D3B1-CB6A-4808-BE21-965E344BC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66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C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CF8F34-248A-4212-A4C3-3689E073B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52600"/>
            <a:ext cx="123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47C20"/>
                </a:solidFill>
              </a:defRPr>
            </a:defPPr>
            <a:lvl1pPr algn="l">
              <a:defRPr sz="1050" b="1">
                <a:solidFill>
                  <a:srgbClr val="F47C20"/>
                </a:solidFill>
              </a:defRPr>
            </a:lvl1pPr>
            <a:lvl2pPr algn="l">
              <a:defRPr sz="1050" b="1">
                <a:solidFill>
                  <a:srgbClr val="F47C20"/>
                </a:solidFill>
              </a:defRPr>
            </a:lvl2pPr>
            <a:lvl3pPr algn="l">
              <a:defRPr sz="1050" b="1">
                <a:solidFill>
                  <a:srgbClr val="F47C20"/>
                </a:solidFill>
              </a:defRPr>
            </a:lvl3pPr>
            <a:lvl4pPr algn="l">
              <a:defRPr sz="1050" b="1">
                <a:solidFill>
                  <a:srgbClr val="F47C20"/>
                </a:solidFill>
              </a:defRPr>
            </a:lvl4pPr>
            <a:lvl5pPr algn="l">
              <a:defRPr sz="1050" b="1">
                <a:solidFill>
                  <a:srgbClr val="F47C20"/>
                </a:solidFill>
              </a:defRPr>
            </a:lvl5pPr>
            <a:lvl6pPr algn="l">
              <a:defRPr sz="1050" b="1">
                <a:solidFill>
                  <a:srgbClr val="F47C20"/>
                </a:solidFill>
              </a:defRPr>
            </a:lvl6pPr>
            <a:lvl7pPr algn="l">
              <a:defRPr sz="1050" b="1">
                <a:solidFill>
                  <a:srgbClr val="F47C20"/>
                </a:solidFill>
              </a:defRPr>
            </a:lvl7pPr>
            <a:lvl8pPr algn="l">
              <a:defRPr sz="1050" b="1">
                <a:solidFill>
                  <a:srgbClr val="F47C20"/>
                </a:solidFill>
              </a:defRPr>
            </a:lvl8pPr>
            <a:lvl9pPr algn="l">
              <a:defRPr sz="105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F47C20"/>
                </a:solidFill>
              </a:defRPr>
            </a:pPr>
            <a:r>
              <a:rPr sz="1050" b="1">
                <a:solidFill>
                  <a:srgbClr val="F47C20"/>
                </a:solidFill>
              </a:rPr>
              <a:t>COMPLETE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CBB65F-4DA7-41EF-88B1-7B0FAAF0E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171450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1">
                <a:solidFill>
                  <a:srgbClr val="17242E"/>
                </a:solidFill>
              </a:defRPr>
            </a:defPPr>
            <a:lvl1pPr algn="l">
              <a:defRPr sz="1725" b="1">
                <a:solidFill>
                  <a:srgbClr val="17242E"/>
                </a:solidFill>
              </a:defRPr>
            </a:lvl1pPr>
            <a:lvl2pPr algn="l">
              <a:defRPr sz="1725" b="1">
                <a:solidFill>
                  <a:srgbClr val="17242E"/>
                </a:solidFill>
              </a:defRPr>
            </a:lvl2pPr>
            <a:lvl3pPr algn="l">
              <a:defRPr sz="1725" b="1">
                <a:solidFill>
                  <a:srgbClr val="17242E"/>
                </a:solidFill>
              </a:defRPr>
            </a:lvl3pPr>
            <a:lvl4pPr algn="l">
              <a:defRPr sz="1725" b="1">
                <a:solidFill>
                  <a:srgbClr val="17242E"/>
                </a:solidFill>
              </a:defRPr>
            </a:lvl4pPr>
            <a:lvl5pPr algn="l">
              <a:defRPr sz="1725" b="1">
                <a:solidFill>
                  <a:srgbClr val="17242E"/>
                </a:solidFill>
              </a:defRPr>
            </a:lvl5pPr>
            <a:lvl6pPr algn="l">
              <a:defRPr sz="1725" b="1">
                <a:solidFill>
                  <a:srgbClr val="17242E"/>
                </a:solidFill>
              </a:defRPr>
            </a:lvl6pPr>
            <a:lvl7pPr algn="l">
              <a:defRPr sz="1725" b="1">
                <a:solidFill>
                  <a:srgbClr val="17242E"/>
                </a:solidFill>
              </a:defRPr>
            </a:lvl7pPr>
            <a:lvl8pPr algn="l">
              <a:defRPr sz="1725" b="1">
                <a:solidFill>
                  <a:srgbClr val="17242E"/>
                </a:solidFill>
              </a:defRPr>
            </a:lvl8pPr>
            <a:lvl9pPr algn="l">
              <a:defRPr sz="172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17242E"/>
                </a:solidFill>
              </a:defRPr>
            </a:pPr>
            <a:r>
              <a:rPr sz="1725" b="1">
                <a:solidFill>
                  <a:srgbClr val="17242E"/>
                </a:solidFill>
              </a:rPr>
              <a:t>Qualify release policy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EDC72B-6A10-4A6B-AF46-EF936CA16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1704975"/>
            <a:ext cx="542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All 26 exact-main jobs pass on 8f93802a in run 40494175198, including isolated Windows receiver proof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6663E9-9AF6-40CF-9800-F92052B0F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76500"/>
            <a:ext cx="10248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DE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6E554C-131F-4630-8E7A-3A3CA8BA0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57500"/>
            <a:ext cx="123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2A9D8F"/>
                </a:solidFill>
              </a:defRPr>
            </a:defPPr>
            <a:lvl1pPr algn="l">
              <a:defRPr sz="1050" b="1">
                <a:solidFill>
                  <a:srgbClr val="2A9D8F"/>
                </a:solidFill>
              </a:defRPr>
            </a:lvl1pPr>
            <a:lvl2pPr algn="l">
              <a:defRPr sz="1050" b="1">
                <a:solidFill>
                  <a:srgbClr val="2A9D8F"/>
                </a:solidFill>
              </a:defRPr>
            </a:lvl2pPr>
            <a:lvl3pPr algn="l">
              <a:defRPr sz="1050" b="1">
                <a:solidFill>
                  <a:srgbClr val="2A9D8F"/>
                </a:solidFill>
              </a:defRPr>
            </a:lvl3pPr>
            <a:lvl4pPr algn="l">
              <a:defRPr sz="1050" b="1">
                <a:solidFill>
                  <a:srgbClr val="2A9D8F"/>
                </a:solidFill>
              </a:defRPr>
            </a:lvl4pPr>
            <a:lvl5pPr algn="l">
              <a:defRPr sz="1050" b="1">
                <a:solidFill>
                  <a:srgbClr val="2A9D8F"/>
                </a:solidFill>
              </a:defRPr>
            </a:lvl5pPr>
            <a:lvl6pPr algn="l">
              <a:defRPr sz="1050" b="1">
                <a:solidFill>
                  <a:srgbClr val="2A9D8F"/>
                </a:solidFill>
              </a:defRPr>
            </a:lvl6pPr>
            <a:lvl7pPr algn="l">
              <a:defRPr sz="1050" b="1">
                <a:solidFill>
                  <a:srgbClr val="2A9D8F"/>
                </a:solidFill>
              </a:defRPr>
            </a:lvl7pPr>
            <a:lvl8pPr algn="l">
              <a:defRPr sz="1050" b="1">
                <a:solidFill>
                  <a:srgbClr val="2A9D8F"/>
                </a:solidFill>
              </a:defRPr>
            </a:lvl8pPr>
            <a:lvl9pPr algn="l">
              <a:defRPr sz="1050" b="1">
                <a:solidFill>
                  <a:srgbClr val="2A9D8F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2A9D8F"/>
                </a:solidFill>
              </a:defRPr>
            </a:pPr>
            <a:r>
              <a:rPr sz="1050" b="1">
                <a:solidFill>
                  <a:srgbClr val="2A9D8F"/>
                </a:solidFill>
              </a:rPr>
              <a:t>COMPLETE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D64F1D-EBF7-41AB-9CE3-F7725C40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281940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1">
                <a:solidFill>
                  <a:srgbClr val="17242E"/>
                </a:solidFill>
              </a:defRPr>
            </a:defPPr>
            <a:lvl1pPr algn="l">
              <a:defRPr sz="1725" b="1">
                <a:solidFill>
                  <a:srgbClr val="17242E"/>
                </a:solidFill>
              </a:defRPr>
            </a:lvl1pPr>
            <a:lvl2pPr algn="l">
              <a:defRPr sz="1725" b="1">
                <a:solidFill>
                  <a:srgbClr val="17242E"/>
                </a:solidFill>
              </a:defRPr>
            </a:lvl2pPr>
            <a:lvl3pPr algn="l">
              <a:defRPr sz="1725" b="1">
                <a:solidFill>
                  <a:srgbClr val="17242E"/>
                </a:solidFill>
              </a:defRPr>
            </a:lvl3pPr>
            <a:lvl4pPr algn="l">
              <a:defRPr sz="1725" b="1">
                <a:solidFill>
                  <a:srgbClr val="17242E"/>
                </a:solidFill>
              </a:defRPr>
            </a:lvl4pPr>
            <a:lvl5pPr algn="l">
              <a:defRPr sz="1725" b="1">
                <a:solidFill>
                  <a:srgbClr val="17242E"/>
                </a:solidFill>
              </a:defRPr>
            </a:lvl5pPr>
            <a:lvl6pPr algn="l">
              <a:defRPr sz="1725" b="1">
                <a:solidFill>
                  <a:srgbClr val="17242E"/>
                </a:solidFill>
              </a:defRPr>
            </a:lvl6pPr>
            <a:lvl7pPr algn="l">
              <a:defRPr sz="1725" b="1">
                <a:solidFill>
                  <a:srgbClr val="17242E"/>
                </a:solidFill>
              </a:defRPr>
            </a:lvl7pPr>
            <a:lvl8pPr algn="l">
              <a:defRPr sz="1725" b="1">
                <a:solidFill>
                  <a:srgbClr val="17242E"/>
                </a:solidFill>
              </a:defRPr>
            </a:lvl8pPr>
            <a:lvl9pPr algn="l">
              <a:defRPr sz="172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17242E"/>
                </a:solidFill>
              </a:defRPr>
            </a:pPr>
            <a:r>
              <a:rPr sz="1725" b="1">
                <a:solidFill>
                  <a:srgbClr val="17242E"/>
                </a:solidFill>
              </a:rPr>
              <a:t>Land the enforced scope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F66F8C-3C4E-4D42-A6D4-E9CF59DDC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2809875"/>
            <a:ext cx="542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PR #154 and the latest exact-main run publish the 18-goal scope, scoped documentation CI and release briefing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9A00BB-5709-4C9C-859A-351E1E36A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81400"/>
            <a:ext cx="10248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DE2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A6FB2B-005C-4E0A-9B82-773C0BA47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62400"/>
            <a:ext cx="123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2A9D8F"/>
                </a:solidFill>
              </a:defRPr>
            </a:defPPr>
            <a:lvl1pPr algn="l">
              <a:defRPr sz="1050" b="1">
                <a:solidFill>
                  <a:srgbClr val="2A9D8F"/>
                </a:solidFill>
              </a:defRPr>
            </a:lvl1pPr>
            <a:lvl2pPr algn="l">
              <a:defRPr sz="1050" b="1">
                <a:solidFill>
                  <a:srgbClr val="2A9D8F"/>
                </a:solidFill>
              </a:defRPr>
            </a:lvl2pPr>
            <a:lvl3pPr algn="l">
              <a:defRPr sz="1050" b="1">
                <a:solidFill>
                  <a:srgbClr val="2A9D8F"/>
                </a:solidFill>
              </a:defRPr>
            </a:lvl3pPr>
            <a:lvl4pPr algn="l">
              <a:defRPr sz="1050" b="1">
                <a:solidFill>
                  <a:srgbClr val="2A9D8F"/>
                </a:solidFill>
              </a:defRPr>
            </a:lvl4pPr>
            <a:lvl5pPr algn="l">
              <a:defRPr sz="1050" b="1">
                <a:solidFill>
                  <a:srgbClr val="2A9D8F"/>
                </a:solidFill>
              </a:defRPr>
            </a:lvl5pPr>
            <a:lvl6pPr algn="l">
              <a:defRPr sz="1050" b="1">
                <a:solidFill>
                  <a:srgbClr val="2A9D8F"/>
                </a:solidFill>
              </a:defRPr>
            </a:lvl6pPr>
            <a:lvl7pPr algn="l">
              <a:defRPr sz="1050" b="1">
                <a:solidFill>
                  <a:srgbClr val="2A9D8F"/>
                </a:solidFill>
              </a:defRPr>
            </a:lvl7pPr>
            <a:lvl8pPr algn="l">
              <a:defRPr sz="1050" b="1">
                <a:solidFill>
                  <a:srgbClr val="2A9D8F"/>
                </a:solidFill>
              </a:defRPr>
            </a:lvl8pPr>
            <a:lvl9pPr algn="l">
              <a:defRPr sz="1050" b="1">
                <a:solidFill>
                  <a:srgbClr val="2A9D8F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2A9D8F"/>
                </a:solidFill>
              </a:defRPr>
            </a:pPr>
            <a:r>
              <a:rPr sz="1050" b="1">
                <a:solidFill>
                  <a:srgbClr val="2A9D8F"/>
                </a:solidFill>
              </a:rPr>
              <a:t>THEN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6E17F0-B0C6-470F-A8F5-0B0386773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392430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1">
                <a:solidFill>
                  <a:srgbClr val="17242E"/>
                </a:solidFill>
              </a:defRPr>
            </a:defPPr>
            <a:lvl1pPr algn="l">
              <a:defRPr sz="1725" b="1">
                <a:solidFill>
                  <a:srgbClr val="17242E"/>
                </a:solidFill>
              </a:defRPr>
            </a:lvl1pPr>
            <a:lvl2pPr algn="l">
              <a:defRPr sz="1725" b="1">
                <a:solidFill>
                  <a:srgbClr val="17242E"/>
                </a:solidFill>
              </a:defRPr>
            </a:lvl2pPr>
            <a:lvl3pPr algn="l">
              <a:defRPr sz="1725" b="1">
                <a:solidFill>
                  <a:srgbClr val="17242E"/>
                </a:solidFill>
              </a:defRPr>
            </a:lvl3pPr>
            <a:lvl4pPr algn="l">
              <a:defRPr sz="1725" b="1">
                <a:solidFill>
                  <a:srgbClr val="17242E"/>
                </a:solidFill>
              </a:defRPr>
            </a:lvl4pPr>
            <a:lvl5pPr algn="l">
              <a:defRPr sz="1725" b="1">
                <a:solidFill>
                  <a:srgbClr val="17242E"/>
                </a:solidFill>
              </a:defRPr>
            </a:lvl5pPr>
            <a:lvl6pPr algn="l">
              <a:defRPr sz="1725" b="1">
                <a:solidFill>
                  <a:srgbClr val="17242E"/>
                </a:solidFill>
              </a:defRPr>
            </a:lvl6pPr>
            <a:lvl7pPr algn="l">
              <a:defRPr sz="1725" b="1">
                <a:solidFill>
                  <a:srgbClr val="17242E"/>
                </a:solidFill>
              </a:defRPr>
            </a:lvl7pPr>
            <a:lvl8pPr algn="l">
              <a:defRPr sz="1725" b="1">
                <a:solidFill>
                  <a:srgbClr val="17242E"/>
                </a:solidFill>
              </a:defRPr>
            </a:lvl8pPr>
            <a:lvl9pPr algn="l">
              <a:defRPr sz="172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17242E"/>
                </a:solidFill>
              </a:defRPr>
            </a:pPr>
            <a:r>
              <a:rPr sz="1725" b="1">
                <a:solidFill>
                  <a:srgbClr val="17242E"/>
                </a:solidFill>
              </a:rPr>
              <a:t>Close fifteen goals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9CD4A1-969F-46F7-A406-A8C1F123B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3914775"/>
            <a:ext cx="542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Run missing native qualifications, update roadmap evidence and obtain issue-closure authority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C523F3-551C-488F-86FD-33298A50F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86300"/>
            <a:ext cx="10248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DE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E0069A-D989-48BD-95CD-C28FC884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67300"/>
            <a:ext cx="123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2A9D8F"/>
                </a:solidFill>
              </a:defRPr>
            </a:defPPr>
            <a:lvl1pPr algn="l">
              <a:defRPr sz="1050" b="1">
                <a:solidFill>
                  <a:srgbClr val="2A9D8F"/>
                </a:solidFill>
              </a:defRPr>
            </a:lvl1pPr>
            <a:lvl2pPr algn="l">
              <a:defRPr sz="1050" b="1">
                <a:solidFill>
                  <a:srgbClr val="2A9D8F"/>
                </a:solidFill>
              </a:defRPr>
            </a:lvl2pPr>
            <a:lvl3pPr algn="l">
              <a:defRPr sz="1050" b="1">
                <a:solidFill>
                  <a:srgbClr val="2A9D8F"/>
                </a:solidFill>
              </a:defRPr>
            </a:lvl3pPr>
            <a:lvl4pPr algn="l">
              <a:defRPr sz="1050" b="1">
                <a:solidFill>
                  <a:srgbClr val="2A9D8F"/>
                </a:solidFill>
              </a:defRPr>
            </a:lvl4pPr>
            <a:lvl5pPr algn="l">
              <a:defRPr sz="1050" b="1">
                <a:solidFill>
                  <a:srgbClr val="2A9D8F"/>
                </a:solidFill>
              </a:defRPr>
            </a:lvl5pPr>
            <a:lvl6pPr algn="l">
              <a:defRPr sz="1050" b="1">
                <a:solidFill>
                  <a:srgbClr val="2A9D8F"/>
                </a:solidFill>
              </a:defRPr>
            </a:lvl6pPr>
            <a:lvl7pPr algn="l">
              <a:defRPr sz="1050" b="1">
                <a:solidFill>
                  <a:srgbClr val="2A9D8F"/>
                </a:solidFill>
              </a:defRPr>
            </a:lvl7pPr>
            <a:lvl8pPr algn="l">
              <a:defRPr sz="1050" b="1">
                <a:solidFill>
                  <a:srgbClr val="2A9D8F"/>
                </a:solidFill>
              </a:defRPr>
            </a:lvl8pPr>
            <a:lvl9pPr algn="l">
              <a:defRPr sz="1050" b="1">
                <a:solidFill>
                  <a:srgbClr val="2A9D8F"/>
                </a:solidFill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2A9D8F"/>
                </a:solidFill>
              </a:defRPr>
            </a:pPr>
            <a:r>
              <a:rPr sz="1050" b="1">
                <a:solidFill>
                  <a:srgbClr val="2A9D8F"/>
                </a:solidFill>
              </a:rPr>
              <a:t>FINALLY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31106C-34E7-4AD6-AC06-E031D88FC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502920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1">
                <a:solidFill>
                  <a:srgbClr val="17242E"/>
                </a:solidFill>
              </a:defRPr>
            </a:defPPr>
            <a:lvl1pPr algn="l">
              <a:defRPr sz="1725" b="1">
                <a:solidFill>
                  <a:srgbClr val="17242E"/>
                </a:solidFill>
              </a:defRPr>
            </a:lvl1pPr>
            <a:lvl2pPr algn="l">
              <a:defRPr sz="1725" b="1">
                <a:solidFill>
                  <a:srgbClr val="17242E"/>
                </a:solidFill>
              </a:defRPr>
            </a:lvl2pPr>
            <a:lvl3pPr algn="l">
              <a:defRPr sz="1725" b="1">
                <a:solidFill>
                  <a:srgbClr val="17242E"/>
                </a:solidFill>
              </a:defRPr>
            </a:lvl3pPr>
            <a:lvl4pPr algn="l">
              <a:defRPr sz="1725" b="1">
                <a:solidFill>
                  <a:srgbClr val="17242E"/>
                </a:solidFill>
              </a:defRPr>
            </a:lvl4pPr>
            <a:lvl5pPr algn="l">
              <a:defRPr sz="1725" b="1">
                <a:solidFill>
                  <a:srgbClr val="17242E"/>
                </a:solidFill>
              </a:defRPr>
            </a:lvl5pPr>
            <a:lvl6pPr algn="l">
              <a:defRPr sz="1725" b="1">
                <a:solidFill>
                  <a:srgbClr val="17242E"/>
                </a:solidFill>
              </a:defRPr>
            </a:lvl6pPr>
            <a:lvl7pPr algn="l">
              <a:defRPr sz="1725" b="1">
                <a:solidFill>
                  <a:srgbClr val="17242E"/>
                </a:solidFill>
              </a:defRPr>
            </a:lvl7pPr>
            <a:lvl8pPr algn="l">
              <a:defRPr sz="1725" b="1">
                <a:solidFill>
                  <a:srgbClr val="17242E"/>
                </a:solidFill>
              </a:defRPr>
            </a:lvl8pPr>
            <a:lvl9pPr algn="l">
              <a:defRPr sz="1725" b="1">
                <a:solidFill>
                  <a:srgbClr val="17242E"/>
                </a:solidFill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17242E"/>
                </a:solidFill>
              </a:defRPr>
            </a:pPr>
            <a:r>
              <a:rPr sz="1725" b="1">
                <a:solidFill>
                  <a:srgbClr val="17242E"/>
                </a:solidFill>
              </a:rPr>
              <a:t>Cut and verify 1.3.1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741B9B-76EC-4DDA-A1EC-3A596E6C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5019675"/>
            <a:ext cx="542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36675"/>
                </a:solidFill>
              </a:defRPr>
            </a:defPPr>
            <a:lvl1pPr algn="l">
              <a:defRPr sz="1275" b="0">
                <a:solidFill>
                  <a:srgbClr val="536675"/>
                </a:solidFill>
              </a:defRPr>
            </a:lvl1pPr>
            <a:lvl2pPr algn="l">
              <a:defRPr sz="1275" b="0">
                <a:solidFill>
                  <a:srgbClr val="536675"/>
                </a:solidFill>
              </a:defRPr>
            </a:lvl2pPr>
            <a:lvl3pPr algn="l">
              <a:defRPr sz="1275" b="0">
                <a:solidFill>
                  <a:srgbClr val="536675"/>
                </a:solidFill>
              </a:defRPr>
            </a:lvl3pPr>
            <a:lvl4pPr algn="l">
              <a:defRPr sz="1275" b="0">
                <a:solidFill>
                  <a:srgbClr val="536675"/>
                </a:solidFill>
              </a:defRPr>
            </a:lvl4pPr>
            <a:lvl5pPr algn="l">
              <a:defRPr sz="1275" b="0">
                <a:solidFill>
                  <a:srgbClr val="536675"/>
                </a:solidFill>
              </a:defRPr>
            </a:lvl5pPr>
            <a:lvl6pPr algn="l">
              <a:defRPr sz="1275" b="0">
                <a:solidFill>
                  <a:srgbClr val="536675"/>
                </a:solidFill>
              </a:defRPr>
            </a:lvl6pPr>
            <a:lvl7pPr algn="l">
              <a:defRPr sz="1275" b="0">
                <a:solidFill>
                  <a:srgbClr val="536675"/>
                </a:solidFill>
              </a:defRPr>
            </a:lvl7pPr>
            <a:lvl8pPr algn="l">
              <a:defRPr sz="1275" b="0">
                <a:solidFill>
                  <a:srgbClr val="536675"/>
                </a:solidFill>
              </a:defRPr>
            </a:lvl8pPr>
            <a:lvl9pPr algn="l">
              <a:defRPr sz="1275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36675"/>
                </a:solidFill>
              </a:defRPr>
            </a:pPr>
            <a:r>
              <a:rPr sz="1275" b="0">
                <a:solidFill>
                  <a:srgbClr val="536675"/>
                </a:solidFill>
              </a:rPr>
              <a:t>Plan, prepare, check, publish, verify links and hashes, then mark the milestone complete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948447-26BA-4FCD-8087-48795A5F7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9436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800" b="1">
                <a:solidFill>
                  <a:srgbClr val="F47C20"/>
                </a:solidFill>
              </a:defRPr>
            </a:defPPr>
            <a:lvl1pPr algn="ctr">
              <a:defRPr sz="1800" b="1">
                <a:solidFill>
                  <a:srgbClr val="F47C20"/>
                </a:solidFill>
              </a:defRPr>
            </a:lvl1pPr>
            <a:lvl2pPr algn="ctr">
              <a:defRPr sz="1800" b="1">
                <a:solidFill>
                  <a:srgbClr val="F47C20"/>
                </a:solidFill>
              </a:defRPr>
            </a:lvl2pPr>
            <a:lvl3pPr algn="ctr">
              <a:defRPr sz="1800" b="1">
                <a:solidFill>
                  <a:srgbClr val="F47C20"/>
                </a:solidFill>
              </a:defRPr>
            </a:lvl3pPr>
            <a:lvl4pPr algn="ctr">
              <a:defRPr sz="1800" b="1">
                <a:solidFill>
                  <a:srgbClr val="F47C20"/>
                </a:solidFill>
              </a:defRPr>
            </a:lvl4pPr>
            <a:lvl5pPr algn="ctr">
              <a:defRPr sz="1800" b="1">
                <a:solidFill>
                  <a:srgbClr val="F47C20"/>
                </a:solidFill>
              </a:defRPr>
            </a:lvl5pPr>
            <a:lvl6pPr algn="ctr">
              <a:defRPr sz="1800" b="1">
                <a:solidFill>
                  <a:srgbClr val="F47C20"/>
                </a:solidFill>
              </a:defRPr>
            </a:lvl6pPr>
            <a:lvl7pPr algn="ctr">
              <a:defRPr sz="1800" b="1">
                <a:solidFill>
                  <a:srgbClr val="F47C20"/>
                </a:solidFill>
              </a:defRPr>
            </a:lvl7pPr>
            <a:lvl8pPr algn="ctr">
              <a:defRPr sz="1800" b="1">
                <a:solidFill>
                  <a:srgbClr val="F47C20"/>
                </a:solidFill>
              </a:defRPr>
            </a:lvl8pPr>
            <a:lvl9pPr algn="ctr">
              <a:defRPr sz="1800" b="1">
                <a:solidFill>
                  <a:srgbClr val="F47C20"/>
                </a:solidFill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F47C20"/>
                </a:solidFill>
              </a:defRPr>
            </a:pPr>
            <a:r>
              <a:rPr sz="1800" b="1">
                <a:solidFill>
                  <a:srgbClr val="F47C20"/>
                </a:solidFill>
              </a:rPr>
              <a:t>Release when the evidence closes the promise.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21FD22-E05C-42F1-B76A-B40035C42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00" b="0">
                <a:solidFill>
                  <a:srgbClr val="536675"/>
                </a:solidFill>
              </a:defRPr>
            </a:defPPr>
            <a:lvl1pPr algn="l">
              <a:defRPr sz="900" b="0">
                <a:solidFill>
                  <a:srgbClr val="536675"/>
                </a:solidFill>
              </a:defRPr>
            </a:lvl1pPr>
            <a:lvl2pPr algn="l">
              <a:defRPr sz="900" b="0">
                <a:solidFill>
                  <a:srgbClr val="536675"/>
                </a:solidFill>
              </a:defRPr>
            </a:lvl2pPr>
            <a:lvl3pPr algn="l">
              <a:defRPr sz="900" b="0">
                <a:solidFill>
                  <a:srgbClr val="536675"/>
                </a:solidFill>
              </a:defRPr>
            </a:lvl3pPr>
            <a:lvl4pPr algn="l">
              <a:defRPr sz="900" b="0">
                <a:solidFill>
                  <a:srgbClr val="536675"/>
                </a:solidFill>
              </a:defRPr>
            </a:lvl4pPr>
            <a:lvl5pPr algn="l">
              <a:defRPr sz="900" b="0">
                <a:solidFill>
                  <a:srgbClr val="536675"/>
                </a:solidFill>
              </a:defRPr>
            </a:lvl5pPr>
            <a:lvl6pPr algn="l">
              <a:defRPr sz="900" b="0">
                <a:solidFill>
                  <a:srgbClr val="536675"/>
                </a:solidFill>
              </a:defRPr>
            </a:lvl6pPr>
            <a:lvl7pPr algn="l">
              <a:defRPr sz="900" b="0">
                <a:solidFill>
                  <a:srgbClr val="536675"/>
                </a:solidFill>
              </a:defRPr>
            </a:lvl7pPr>
            <a:lvl8pPr algn="l">
              <a:defRPr sz="900" b="0">
                <a:solidFill>
                  <a:srgbClr val="536675"/>
                </a:solidFill>
              </a:defRPr>
            </a:lvl8pPr>
            <a:lvl9pPr algn="l">
              <a:defRPr sz="900" b="0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36675"/>
                </a:solidFill>
              </a:defRPr>
            </a:pPr>
            <a:r>
              <a:rPr sz="900" b="0">
                <a:solidFill>
                  <a:srgbClr val="536675"/>
                </a:solidFill>
              </a:rPr>
              <a:t>Literate AI 1.3.1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925FA7-2D65-47F8-9AA0-357E2F309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>
                <a:solidFill>
                  <a:srgbClr val="536675"/>
                </a:solidFill>
              </a:defRPr>
            </a:defPPr>
            <a:lvl1pPr algn="r">
              <a:defRPr sz="900" b="1">
                <a:solidFill>
                  <a:srgbClr val="536675"/>
                </a:solidFill>
              </a:defRPr>
            </a:lvl1pPr>
            <a:lvl2pPr algn="r">
              <a:defRPr sz="900" b="1">
                <a:solidFill>
                  <a:srgbClr val="536675"/>
                </a:solidFill>
              </a:defRPr>
            </a:lvl2pPr>
            <a:lvl3pPr algn="r">
              <a:defRPr sz="900" b="1">
                <a:solidFill>
                  <a:srgbClr val="536675"/>
                </a:solidFill>
              </a:defRPr>
            </a:lvl3pPr>
            <a:lvl4pPr algn="r">
              <a:defRPr sz="900" b="1">
                <a:solidFill>
                  <a:srgbClr val="536675"/>
                </a:solidFill>
              </a:defRPr>
            </a:lvl4pPr>
            <a:lvl5pPr algn="r">
              <a:defRPr sz="900" b="1">
                <a:solidFill>
                  <a:srgbClr val="536675"/>
                </a:solidFill>
              </a:defRPr>
            </a:lvl5pPr>
            <a:lvl6pPr algn="r">
              <a:defRPr sz="900" b="1">
                <a:solidFill>
                  <a:srgbClr val="536675"/>
                </a:solidFill>
              </a:defRPr>
            </a:lvl6pPr>
            <a:lvl7pPr algn="r">
              <a:defRPr sz="900" b="1">
                <a:solidFill>
                  <a:srgbClr val="536675"/>
                </a:solidFill>
              </a:defRPr>
            </a:lvl7pPr>
            <a:lvl8pPr algn="r">
              <a:defRPr sz="900" b="1">
                <a:solidFill>
                  <a:srgbClr val="536675"/>
                </a:solidFill>
              </a:defRPr>
            </a:lvl8pPr>
            <a:lvl9pPr algn="r">
              <a:defRPr sz="900" b="1">
                <a:solidFill>
                  <a:srgbClr val="536675"/>
                </a:solidFill>
              </a:defRPr>
            </a:lvl9pPr>
          </a:lstStyle>
          <a:p xmlns:a="http://schemas.openxmlformats.org/drawingml/2006/main">
            <a:pPr algn="r">
              <a:defRPr sz="900" b="1">
                <a:solidFill>
                  <a:srgbClr val="536675"/>
                </a:solidFill>
              </a:defRPr>
            </a:pPr>
            <a:r>
              <a:rPr sz="900" b="1">
                <a:solidFill>
                  <a:srgbClr val="536675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619957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2026-10-27T12:30:51.2110000Z</dcterms:created>
  <dcterms:modified xsi:type="dcterms:W3CDTF">2026-10-27T12:30:51.2110000Z</dcterms:modified>
</coreProperties>
</file>